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7" r:id="rId5"/>
    <p:sldId id="258" r:id="rId6"/>
    <p:sldId id="259" r:id="rId7"/>
    <p:sldId id="293" r:id="rId8"/>
    <p:sldId id="287" r:id="rId9"/>
    <p:sldId id="262" r:id="rId10"/>
    <p:sldId id="261" r:id="rId11"/>
    <p:sldId id="313" r:id="rId12"/>
    <p:sldId id="300" r:id="rId13"/>
    <p:sldId id="301" r:id="rId14"/>
    <p:sldId id="292" r:id="rId15"/>
    <p:sldId id="299" r:id="rId16"/>
    <p:sldId id="302" r:id="rId17"/>
    <p:sldId id="297" r:id="rId18"/>
    <p:sldId id="289" r:id="rId19"/>
    <p:sldId id="295" r:id="rId20"/>
    <p:sldId id="305" r:id="rId21"/>
    <p:sldId id="294" r:id="rId22"/>
    <p:sldId id="298" r:id="rId23"/>
    <p:sldId id="314" r:id="rId24"/>
    <p:sldId id="312" r:id="rId25"/>
    <p:sldId id="290" r:id="rId26"/>
    <p:sldId id="260" r:id="rId27"/>
    <p:sldId id="263" r:id="rId28"/>
    <p:sldId id="284" r:id="rId29"/>
    <p:sldId id="286" r:id="rId30"/>
    <p:sldId id="311" r:id="rId31"/>
    <p:sldId id="310" r:id="rId32"/>
    <p:sldId id="264" r:id="rId33"/>
    <p:sldId id="304" r:id="rId34"/>
    <p:sldId id="266" r:id="rId35"/>
    <p:sldId id="303" r:id="rId36"/>
    <p:sldId id="265" r:id="rId37"/>
    <p:sldId id="309" r:id="rId38"/>
    <p:sldId id="268" r:id="rId39"/>
    <p:sldId id="269" r:id="rId40"/>
    <p:sldId id="270" r:id="rId41"/>
    <p:sldId id="274" r:id="rId42"/>
    <p:sldId id="275" r:id="rId43"/>
    <p:sldId id="277" r:id="rId44"/>
    <p:sldId id="271" r:id="rId45"/>
    <p:sldId id="276" r:id="rId46"/>
    <p:sldId id="272" r:id="rId47"/>
    <p:sldId id="273" r:id="rId48"/>
    <p:sldId id="279" r:id="rId49"/>
    <p:sldId id="278" r:id="rId50"/>
    <p:sldId id="280" r:id="rId51"/>
    <p:sldId id="285" r:id="rId52"/>
    <p:sldId id="281" r:id="rId53"/>
    <p:sldId id="296" r:id="rId54"/>
    <p:sldId id="307" r:id="rId55"/>
    <p:sldId id="282" r:id="rId5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E6C"/>
    <a:srgbClr val="F2E5C4"/>
    <a:srgbClr val="000000"/>
    <a:srgbClr val="958D7C"/>
    <a:srgbClr val="868971"/>
    <a:srgbClr val="9B9E8A"/>
    <a:srgbClr val="0A5A58"/>
    <a:srgbClr val="09205B"/>
    <a:srgbClr val="CC00FF"/>
    <a:srgbClr val="909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6FC0A8-9ABD-4B5B-A561-37A8A83F3D80}" v="75" dt="2025-02-23T18:34:57.523"/>
  </p1510:revLst>
</p1510:revInfo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van der Laan" userId="c3cf2025-47b9-459e-ab60-aeb33e5bc688" providerId="ADAL" clId="{C26FC0A8-9ABD-4B5B-A561-37A8A83F3D80}"/>
    <pc:docChg chg="undo redo custSel addSld delSld modSld sldOrd">
      <pc:chgData name="Tessa van der Laan" userId="c3cf2025-47b9-459e-ab60-aeb33e5bc688" providerId="ADAL" clId="{C26FC0A8-9ABD-4B5B-A561-37A8A83F3D80}" dt="2025-02-23T21:34:07.270" v="7861"/>
      <pc:docMkLst>
        <pc:docMk/>
      </pc:docMkLst>
      <pc:sldChg chg="modSp mod">
        <pc:chgData name="Tessa van der Laan" userId="c3cf2025-47b9-459e-ab60-aeb33e5bc688" providerId="ADAL" clId="{C26FC0A8-9ABD-4B5B-A561-37A8A83F3D80}" dt="2025-02-23T14:48:02.517" v="6870" actId="207"/>
        <pc:sldMkLst>
          <pc:docMk/>
          <pc:sldMk cId="4069888836" sldId="256"/>
        </pc:sldMkLst>
        <pc:spChg chg="mod">
          <ac:chgData name="Tessa van der Laan" userId="c3cf2025-47b9-459e-ab60-aeb33e5bc688" providerId="ADAL" clId="{C26FC0A8-9ABD-4B5B-A561-37A8A83F3D80}" dt="2025-02-23T14:48:02.517" v="6870" actId="207"/>
          <ac:spMkLst>
            <pc:docMk/>
            <pc:sldMk cId="4069888836" sldId="256"/>
            <ac:spMk id="3" creationId="{493E91F6-0A8F-ED8C-E716-968A93F1773E}"/>
          </ac:spMkLst>
        </pc:spChg>
      </pc:sldChg>
      <pc:sldChg chg="addSp modSp mod ord">
        <pc:chgData name="Tessa van der Laan" userId="c3cf2025-47b9-459e-ab60-aeb33e5bc688" providerId="ADAL" clId="{C26FC0A8-9ABD-4B5B-A561-37A8A83F3D80}" dt="2025-02-23T18:39:41.617" v="7819"/>
        <pc:sldMkLst>
          <pc:docMk/>
          <pc:sldMk cId="3529473661" sldId="260"/>
        </pc:sldMkLst>
        <pc:spChg chg="add mod">
          <ac:chgData name="Tessa van der Laan" userId="c3cf2025-47b9-459e-ab60-aeb33e5bc688" providerId="ADAL" clId="{C26FC0A8-9ABD-4B5B-A561-37A8A83F3D80}" dt="2025-02-21T16:40:30.603" v="5791" actId="1076"/>
          <ac:spMkLst>
            <pc:docMk/>
            <pc:sldMk cId="3529473661" sldId="260"/>
            <ac:spMk id="2" creationId="{7D4310FB-649F-4023-6088-DF3D3BBBCBBE}"/>
          </ac:spMkLst>
        </pc:spChg>
      </pc:sldChg>
      <pc:sldChg chg="delSp modSp mod ord">
        <pc:chgData name="Tessa van der Laan" userId="c3cf2025-47b9-459e-ab60-aeb33e5bc688" providerId="ADAL" clId="{C26FC0A8-9ABD-4B5B-A561-37A8A83F3D80}" dt="2025-02-23T18:04:24.381" v="7725"/>
        <pc:sldMkLst>
          <pc:docMk/>
          <pc:sldMk cId="2222252256" sldId="261"/>
        </pc:sldMkLst>
        <pc:spChg chg="mod">
          <ac:chgData name="Tessa van der Laan" userId="c3cf2025-47b9-459e-ab60-aeb33e5bc688" providerId="ADAL" clId="{C26FC0A8-9ABD-4B5B-A561-37A8A83F3D80}" dt="2025-02-17T15:31:38.699" v="281" actId="20577"/>
          <ac:spMkLst>
            <pc:docMk/>
            <pc:sldMk cId="2222252256" sldId="261"/>
            <ac:spMk id="2" creationId="{122FF12B-63D3-DABA-D9E3-E1148A8D84D5}"/>
          </ac:spMkLst>
        </pc:spChg>
        <pc:spChg chg="del">
          <ac:chgData name="Tessa van der Laan" userId="c3cf2025-47b9-459e-ab60-aeb33e5bc688" providerId="ADAL" clId="{C26FC0A8-9ABD-4B5B-A561-37A8A83F3D80}" dt="2025-02-17T15:44:26.932" v="720" actId="478"/>
          <ac:spMkLst>
            <pc:docMk/>
            <pc:sldMk cId="2222252256" sldId="261"/>
            <ac:spMk id="11" creationId="{A70CA495-FE65-7D2D-70F9-87E74FEAB55B}"/>
          </ac:spMkLst>
        </pc:spChg>
      </pc:sldChg>
      <pc:sldChg chg="modSp mod">
        <pc:chgData name="Tessa van der Laan" userId="c3cf2025-47b9-459e-ab60-aeb33e5bc688" providerId="ADAL" clId="{C26FC0A8-9ABD-4B5B-A561-37A8A83F3D80}" dt="2025-02-19T18:52:48.013" v="4111" actId="20577"/>
        <pc:sldMkLst>
          <pc:docMk/>
          <pc:sldMk cId="2013882736" sldId="262"/>
        </pc:sldMkLst>
        <pc:spChg chg="mod">
          <ac:chgData name="Tessa van der Laan" userId="c3cf2025-47b9-459e-ab60-aeb33e5bc688" providerId="ADAL" clId="{C26FC0A8-9ABD-4B5B-A561-37A8A83F3D80}" dt="2025-02-19T18:52:48.013" v="4111" actId="20577"/>
          <ac:spMkLst>
            <pc:docMk/>
            <pc:sldMk cId="2013882736" sldId="262"/>
            <ac:spMk id="3" creationId="{8A58334B-ACBD-5A47-C533-9FDAE043E006}"/>
          </ac:spMkLst>
        </pc:spChg>
      </pc:sldChg>
      <pc:sldChg chg="modSp mod">
        <pc:chgData name="Tessa van der Laan" userId="c3cf2025-47b9-459e-ab60-aeb33e5bc688" providerId="ADAL" clId="{C26FC0A8-9ABD-4B5B-A561-37A8A83F3D80}" dt="2025-02-19T19:01:13.941" v="4491" actId="20577"/>
        <pc:sldMkLst>
          <pc:docMk/>
          <pc:sldMk cId="1372708230" sldId="263"/>
        </pc:sldMkLst>
        <pc:spChg chg="mod">
          <ac:chgData name="Tessa van der Laan" userId="c3cf2025-47b9-459e-ab60-aeb33e5bc688" providerId="ADAL" clId="{C26FC0A8-9ABD-4B5B-A561-37A8A83F3D80}" dt="2025-02-19T19:01:13.941" v="4491" actId="20577"/>
          <ac:spMkLst>
            <pc:docMk/>
            <pc:sldMk cId="1372708230" sldId="263"/>
            <ac:spMk id="3" creationId="{9790B0D0-94BA-6EF5-12B7-036642F8BC21}"/>
          </ac:spMkLst>
        </pc:spChg>
      </pc:sldChg>
      <pc:sldChg chg="modSp mod">
        <pc:chgData name="Tessa van der Laan" userId="c3cf2025-47b9-459e-ab60-aeb33e5bc688" providerId="ADAL" clId="{C26FC0A8-9ABD-4B5B-A561-37A8A83F3D80}" dt="2025-02-23T20:59:28.415" v="7859" actId="207"/>
        <pc:sldMkLst>
          <pc:docMk/>
          <pc:sldMk cId="3046216261" sldId="264"/>
        </pc:sldMkLst>
        <pc:spChg chg="mod">
          <ac:chgData name="Tessa van der Laan" userId="c3cf2025-47b9-459e-ab60-aeb33e5bc688" providerId="ADAL" clId="{C26FC0A8-9ABD-4B5B-A561-37A8A83F3D80}" dt="2025-02-23T20:59:28.415" v="7859" actId="207"/>
          <ac:spMkLst>
            <pc:docMk/>
            <pc:sldMk cId="3046216261" sldId="264"/>
            <ac:spMk id="2" creationId="{736F7495-83F7-7F66-75B0-9104B969B5AE}"/>
          </ac:spMkLst>
        </pc:spChg>
        <pc:spChg chg="mod">
          <ac:chgData name="Tessa van der Laan" userId="c3cf2025-47b9-459e-ab60-aeb33e5bc688" providerId="ADAL" clId="{C26FC0A8-9ABD-4B5B-A561-37A8A83F3D80}" dt="2025-02-23T14:12:28.217" v="6235" actId="27636"/>
          <ac:spMkLst>
            <pc:docMk/>
            <pc:sldMk cId="3046216261" sldId="264"/>
            <ac:spMk id="3" creationId="{C3A106D4-FB28-3E17-D488-28F3DC97AED0}"/>
          </ac:spMkLst>
        </pc:spChg>
      </pc:sldChg>
      <pc:sldChg chg="modSp mod">
        <pc:chgData name="Tessa van der Laan" userId="c3cf2025-47b9-459e-ab60-aeb33e5bc688" providerId="ADAL" clId="{C26FC0A8-9ABD-4B5B-A561-37A8A83F3D80}" dt="2025-02-23T14:14:31.226" v="6249" actId="20577"/>
        <pc:sldMkLst>
          <pc:docMk/>
          <pc:sldMk cId="2988689124" sldId="265"/>
        </pc:sldMkLst>
        <pc:spChg chg="mod">
          <ac:chgData name="Tessa van der Laan" userId="c3cf2025-47b9-459e-ab60-aeb33e5bc688" providerId="ADAL" clId="{C26FC0A8-9ABD-4B5B-A561-37A8A83F3D80}" dt="2025-02-23T14:14:31.226" v="6249" actId="20577"/>
          <ac:spMkLst>
            <pc:docMk/>
            <pc:sldMk cId="2988689124" sldId="265"/>
            <ac:spMk id="3" creationId="{764B4955-CFE0-C955-4C86-FD41BBD79BFE}"/>
          </ac:spMkLst>
        </pc:spChg>
      </pc:sldChg>
      <pc:sldChg chg="modSp mod">
        <pc:chgData name="Tessa van der Laan" userId="c3cf2025-47b9-459e-ab60-aeb33e5bc688" providerId="ADAL" clId="{C26FC0A8-9ABD-4B5B-A561-37A8A83F3D80}" dt="2025-02-23T14:49:17.512" v="6899" actId="207"/>
        <pc:sldMkLst>
          <pc:docMk/>
          <pc:sldMk cId="1960871850" sldId="267"/>
        </pc:sldMkLst>
        <pc:spChg chg="mod">
          <ac:chgData name="Tessa van der Laan" userId="c3cf2025-47b9-459e-ab60-aeb33e5bc688" providerId="ADAL" clId="{C26FC0A8-9ABD-4B5B-A561-37A8A83F3D80}" dt="2025-02-23T14:49:17.512" v="6899" actId="207"/>
          <ac:spMkLst>
            <pc:docMk/>
            <pc:sldMk cId="1960871850" sldId="267"/>
            <ac:spMk id="2" creationId="{7382AFD5-81C9-CDAF-F9A9-527A3D2575A4}"/>
          </ac:spMkLst>
        </pc:spChg>
        <pc:spChg chg="mod">
          <ac:chgData name="Tessa van der Laan" userId="c3cf2025-47b9-459e-ab60-aeb33e5bc688" providerId="ADAL" clId="{C26FC0A8-9ABD-4B5B-A561-37A8A83F3D80}" dt="2025-02-23T14:48:37.254" v="6898" actId="20577"/>
          <ac:spMkLst>
            <pc:docMk/>
            <pc:sldMk cId="1960871850" sldId="267"/>
            <ac:spMk id="3" creationId="{125F55C4-1297-AD46-619B-2F803EA6A174}"/>
          </ac:spMkLst>
        </pc:spChg>
      </pc:sldChg>
      <pc:sldChg chg="modSp mod">
        <pc:chgData name="Tessa van der Laan" userId="c3cf2025-47b9-459e-ab60-aeb33e5bc688" providerId="ADAL" clId="{C26FC0A8-9ABD-4B5B-A561-37A8A83F3D80}" dt="2025-02-23T19:24:02.833" v="7836" actId="20577"/>
        <pc:sldMkLst>
          <pc:docMk/>
          <pc:sldMk cId="86127080" sldId="269"/>
        </pc:sldMkLst>
        <pc:spChg chg="mod">
          <ac:chgData name="Tessa van der Laan" userId="c3cf2025-47b9-459e-ab60-aeb33e5bc688" providerId="ADAL" clId="{C26FC0A8-9ABD-4B5B-A561-37A8A83F3D80}" dt="2025-02-23T19:24:02.833" v="7836" actId="20577"/>
          <ac:spMkLst>
            <pc:docMk/>
            <pc:sldMk cId="86127080" sldId="269"/>
            <ac:spMk id="3" creationId="{CEC38CC9-8A38-6A01-A6E4-5CDF97983E3D}"/>
          </ac:spMkLst>
        </pc:spChg>
      </pc:sldChg>
      <pc:sldChg chg="modSp mod">
        <pc:chgData name="Tessa van der Laan" userId="c3cf2025-47b9-459e-ab60-aeb33e5bc688" providerId="ADAL" clId="{C26FC0A8-9ABD-4B5B-A561-37A8A83F3D80}" dt="2025-02-23T14:30:32.019" v="6457" actId="20577"/>
        <pc:sldMkLst>
          <pc:docMk/>
          <pc:sldMk cId="3234415508" sldId="270"/>
        </pc:sldMkLst>
        <pc:spChg chg="mod">
          <ac:chgData name="Tessa van der Laan" userId="c3cf2025-47b9-459e-ab60-aeb33e5bc688" providerId="ADAL" clId="{C26FC0A8-9ABD-4B5B-A561-37A8A83F3D80}" dt="2025-02-23T14:30:32.019" v="6457" actId="20577"/>
          <ac:spMkLst>
            <pc:docMk/>
            <pc:sldMk cId="3234415508" sldId="270"/>
            <ac:spMk id="3" creationId="{A619FC07-C7D7-7C8E-ABCA-3763D9B84C42}"/>
          </ac:spMkLst>
        </pc:spChg>
      </pc:sldChg>
      <pc:sldChg chg="modSp mod">
        <pc:chgData name="Tessa van der Laan" userId="c3cf2025-47b9-459e-ab60-aeb33e5bc688" providerId="ADAL" clId="{C26FC0A8-9ABD-4B5B-A561-37A8A83F3D80}" dt="2025-02-23T19:25:56.674" v="7837" actId="20577"/>
        <pc:sldMkLst>
          <pc:docMk/>
          <pc:sldMk cId="2186889907" sldId="273"/>
        </pc:sldMkLst>
        <pc:spChg chg="mod">
          <ac:chgData name="Tessa van der Laan" userId="c3cf2025-47b9-459e-ab60-aeb33e5bc688" providerId="ADAL" clId="{C26FC0A8-9ABD-4B5B-A561-37A8A83F3D80}" dt="2025-02-23T19:25:56.674" v="7837" actId="20577"/>
          <ac:spMkLst>
            <pc:docMk/>
            <pc:sldMk cId="2186889907" sldId="273"/>
            <ac:spMk id="3" creationId="{CD3297FB-3A9E-A2EC-13EF-153D46C439F0}"/>
          </ac:spMkLst>
        </pc:spChg>
      </pc:sldChg>
      <pc:sldChg chg="modSp mod">
        <pc:chgData name="Tessa van der Laan" userId="c3cf2025-47b9-459e-ab60-aeb33e5bc688" providerId="ADAL" clId="{C26FC0A8-9ABD-4B5B-A561-37A8A83F3D80}" dt="2025-02-23T14:32:07.328" v="6503" actId="20577"/>
        <pc:sldMkLst>
          <pc:docMk/>
          <pc:sldMk cId="3043506762" sldId="277"/>
        </pc:sldMkLst>
        <pc:spChg chg="mod">
          <ac:chgData name="Tessa van der Laan" userId="c3cf2025-47b9-459e-ab60-aeb33e5bc688" providerId="ADAL" clId="{C26FC0A8-9ABD-4B5B-A561-37A8A83F3D80}" dt="2025-02-23T14:30:50.300" v="6466" actId="20577"/>
          <ac:spMkLst>
            <pc:docMk/>
            <pc:sldMk cId="3043506762" sldId="277"/>
            <ac:spMk id="2" creationId="{0D98424D-DD33-F0A8-0A65-F41082438CA7}"/>
          </ac:spMkLst>
        </pc:spChg>
        <pc:spChg chg="mod">
          <ac:chgData name="Tessa van der Laan" userId="c3cf2025-47b9-459e-ab60-aeb33e5bc688" providerId="ADAL" clId="{C26FC0A8-9ABD-4B5B-A561-37A8A83F3D80}" dt="2025-02-23T14:32:07.328" v="6503" actId="20577"/>
          <ac:spMkLst>
            <pc:docMk/>
            <pc:sldMk cId="3043506762" sldId="277"/>
            <ac:spMk id="3" creationId="{52424323-01E0-1E7D-F2E3-2DCE847DA32A}"/>
          </ac:spMkLst>
        </pc:spChg>
      </pc:sldChg>
      <pc:sldChg chg="modSp mod ord">
        <pc:chgData name="Tessa van der Laan" userId="c3cf2025-47b9-459e-ab60-aeb33e5bc688" providerId="ADAL" clId="{C26FC0A8-9ABD-4B5B-A561-37A8A83F3D80}" dt="2025-02-23T19:26:51.561" v="7839"/>
        <pc:sldMkLst>
          <pc:docMk/>
          <pc:sldMk cId="1535176699" sldId="278"/>
        </pc:sldMkLst>
        <pc:spChg chg="mod">
          <ac:chgData name="Tessa van der Laan" userId="c3cf2025-47b9-459e-ab60-aeb33e5bc688" providerId="ADAL" clId="{C26FC0A8-9ABD-4B5B-A561-37A8A83F3D80}" dt="2025-02-23T14:41:06.964" v="6673" actId="207"/>
          <ac:spMkLst>
            <pc:docMk/>
            <pc:sldMk cId="1535176699" sldId="278"/>
            <ac:spMk id="2" creationId="{CD0FCA41-5E92-5243-29B0-B856115B5DDA}"/>
          </ac:spMkLst>
        </pc:spChg>
        <pc:spChg chg="mod">
          <ac:chgData name="Tessa van der Laan" userId="c3cf2025-47b9-459e-ab60-aeb33e5bc688" providerId="ADAL" clId="{C26FC0A8-9ABD-4B5B-A561-37A8A83F3D80}" dt="2025-02-23T14:40:27.615" v="6617" actId="27636"/>
          <ac:spMkLst>
            <pc:docMk/>
            <pc:sldMk cId="1535176699" sldId="278"/>
            <ac:spMk id="3" creationId="{794738E4-5E09-D86D-FB3D-C11274CEB9E6}"/>
          </ac:spMkLst>
        </pc:spChg>
      </pc:sldChg>
      <pc:sldChg chg="modSp mod ord">
        <pc:chgData name="Tessa van der Laan" userId="c3cf2025-47b9-459e-ab60-aeb33e5bc688" providerId="ADAL" clId="{C26FC0A8-9ABD-4B5B-A561-37A8A83F3D80}" dt="2025-02-23T21:34:07.270" v="7861"/>
        <pc:sldMkLst>
          <pc:docMk/>
          <pc:sldMk cId="4207931068" sldId="279"/>
        </pc:sldMkLst>
        <pc:spChg chg="mod">
          <ac:chgData name="Tessa van der Laan" userId="c3cf2025-47b9-459e-ab60-aeb33e5bc688" providerId="ADAL" clId="{C26FC0A8-9ABD-4B5B-A561-37A8A83F3D80}" dt="2025-02-23T14:36:34.555" v="6547" actId="20577"/>
          <ac:spMkLst>
            <pc:docMk/>
            <pc:sldMk cId="4207931068" sldId="279"/>
            <ac:spMk id="2" creationId="{CF3DD2AC-E3BF-1A39-0510-1FE41F491FAE}"/>
          </ac:spMkLst>
        </pc:spChg>
      </pc:sldChg>
      <pc:sldChg chg="modSp mod">
        <pc:chgData name="Tessa van der Laan" userId="c3cf2025-47b9-459e-ab60-aeb33e5bc688" providerId="ADAL" clId="{C26FC0A8-9ABD-4B5B-A561-37A8A83F3D80}" dt="2025-02-23T19:29:21.636" v="7843" actId="27636"/>
        <pc:sldMkLst>
          <pc:docMk/>
          <pc:sldMk cId="206663149" sldId="280"/>
        </pc:sldMkLst>
        <pc:spChg chg="mod">
          <ac:chgData name="Tessa van der Laan" userId="c3cf2025-47b9-459e-ab60-aeb33e5bc688" providerId="ADAL" clId="{C26FC0A8-9ABD-4B5B-A561-37A8A83F3D80}" dt="2025-02-23T19:29:21.636" v="7843" actId="27636"/>
          <ac:spMkLst>
            <pc:docMk/>
            <pc:sldMk cId="206663149" sldId="280"/>
            <ac:spMk id="3" creationId="{703F9498-FB1C-9CA3-6C2A-1DA6719BF896}"/>
          </ac:spMkLst>
        </pc:spChg>
      </pc:sldChg>
      <pc:sldChg chg="modSp mod">
        <pc:chgData name="Tessa van der Laan" userId="c3cf2025-47b9-459e-ab60-aeb33e5bc688" providerId="ADAL" clId="{C26FC0A8-9ABD-4B5B-A561-37A8A83F3D80}" dt="2025-02-23T14:45:10.022" v="6774" actId="20577"/>
        <pc:sldMkLst>
          <pc:docMk/>
          <pc:sldMk cId="1717090681" sldId="281"/>
        </pc:sldMkLst>
        <pc:spChg chg="mod">
          <ac:chgData name="Tessa van der Laan" userId="c3cf2025-47b9-459e-ab60-aeb33e5bc688" providerId="ADAL" clId="{C26FC0A8-9ABD-4B5B-A561-37A8A83F3D80}" dt="2025-02-23T14:45:10.022" v="6774" actId="20577"/>
          <ac:spMkLst>
            <pc:docMk/>
            <pc:sldMk cId="1717090681" sldId="281"/>
            <ac:spMk id="3" creationId="{A6A7C356-AE76-5540-56F4-460EC75AE97B}"/>
          </ac:spMkLst>
        </pc:spChg>
      </pc:sldChg>
      <pc:sldChg chg="modSp mod">
        <pc:chgData name="Tessa van der Laan" userId="c3cf2025-47b9-459e-ab60-aeb33e5bc688" providerId="ADAL" clId="{C26FC0A8-9ABD-4B5B-A561-37A8A83F3D80}" dt="2025-02-23T14:43:46.672" v="6696" actId="20577"/>
        <pc:sldMkLst>
          <pc:docMk/>
          <pc:sldMk cId="2512678956" sldId="285"/>
        </pc:sldMkLst>
        <pc:spChg chg="mod">
          <ac:chgData name="Tessa van der Laan" userId="c3cf2025-47b9-459e-ab60-aeb33e5bc688" providerId="ADAL" clId="{C26FC0A8-9ABD-4B5B-A561-37A8A83F3D80}" dt="2025-02-23T14:41:15.885" v="6675" actId="207"/>
          <ac:spMkLst>
            <pc:docMk/>
            <pc:sldMk cId="2512678956" sldId="285"/>
            <ac:spMk id="2" creationId="{C38C891B-87B0-477C-6353-3E1EB88A4C91}"/>
          </ac:spMkLst>
        </pc:spChg>
        <pc:spChg chg="mod">
          <ac:chgData name="Tessa van der Laan" userId="c3cf2025-47b9-459e-ab60-aeb33e5bc688" providerId="ADAL" clId="{C26FC0A8-9ABD-4B5B-A561-37A8A83F3D80}" dt="2025-02-23T14:43:46.672" v="6696" actId="20577"/>
          <ac:spMkLst>
            <pc:docMk/>
            <pc:sldMk cId="2512678956" sldId="285"/>
            <ac:spMk id="3" creationId="{5F85740E-E87C-2FB1-2DDF-0D7B670C8899}"/>
          </ac:spMkLst>
        </pc:spChg>
      </pc:sldChg>
      <pc:sldChg chg="addSp delSp modSp mod">
        <pc:chgData name="Tessa van der Laan" userId="c3cf2025-47b9-459e-ab60-aeb33e5bc688" providerId="ADAL" clId="{C26FC0A8-9ABD-4B5B-A561-37A8A83F3D80}" dt="2025-02-23T18:59:20.056" v="7824" actId="20577"/>
        <pc:sldMkLst>
          <pc:docMk/>
          <pc:sldMk cId="1895269522" sldId="286"/>
        </pc:sldMkLst>
        <pc:spChg chg="mod">
          <ac:chgData name="Tessa van der Laan" userId="c3cf2025-47b9-459e-ab60-aeb33e5bc688" providerId="ADAL" clId="{C26FC0A8-9ABD-4B5B-A561-37A8A83F3D80}" dt="2025-02-23T18:59:20.056" v="7824" actId="20577"/>
          <ac:spMkLst>
            <pc:docMk/>
            <pc:sldMk cId="1895269522" sldId="286"/>
            <ac:spMk id="3" creationId="{0C4D73A4-DE1A-1FE2-8D2B-841BD965B24B}"/>
          </ac:spMkLst>
        </pc:spChg>
        <pc:spChg chg="add mod">
          <ac:chgData name="Tessa van der Laan" userId="c3cf2025-47b9-459e-ab60-aeb33e5bc688" providerId="ADAL" clId="{C26FC0A8-9ABD-4B5B-A561-37A8A83F3D80}" dt="2025-02-21T16:43:56.920" v="5881" actId="14100"/>
          <ac:spMkLst>
            <pc:docMk/>
            <pc:sldMk cId="1895269522" sldId="286"/>
            <ac:spMk id="6" creationId="{DF67BC01-5758-547E-C3AC-BE9E8287FB66}"/>
          </ac:spMkLst>
        </pc:spChg>
        <pc:spChg chg="add">
          <ac:chgData name="Tessa van der Laan" userId="c3cf2025-47b9-459e-ab60-aeb33e5bc688" providerId="ADAL" clId="{C26FC0A8-9ABD-4B5B-A561-37A8A83F3D80}" dt="2025-02-21T16:44:04.687" v="5882"/>
          <ac:spMkLst>
            <pc:docMk/>
            <pc:sldMk cId="1895269522" sldId="286"/>
            <ac:spMk id="7" creationId="{8475B1A3-B4AA-4148-C1A4-550EA1DE5D12}"/>
          </ac:spMkLst>
        </pc:spChg>
        <pc:picChg chg="del">
          <ac:chgData name="Tessa van der Laan" userId="c3cf2025-47b9-459e-ab60-aeb33e5bc688" providerId="ADAL" clId="{C26FC0A8-9ABD-4B5B-A561-37A8A83F3D80}" dt="2025-02-21T16:42:54.854" v="5874" actId="478"/>
          <ac:picMkLst>
            <pc:docMk/>
            <pc:sldMk cId="1895269522" sldId="286"/>
            <ac:picMk id="4" creationId="{244D0C58-6B5B-549C-F116-C50BDF1F3915}"/>
          </ac:picMkLst>
        </pc:picChg>
        <pc:picChg chg="del">
          <ac:chgData name="Tessa van der Laan" userId="c3cf2025-47b9-459e-ab60-aeb33e5bc688" providerId="ADAL" clId="{C26FC0A8-9ABD-4B5B-A561-37A8A83F3D80}" dt="2025-02-21T16:42:54.247" v="5873" actId="478"/>
          <ac:picMkLst>
            <pc:docMk/>
            <pc:sldMk cId="1895269522" sldId="286"/>
            <ac:picMk id="5" creationId="{EAADEB1C-2397-D6B0-686B-C3C14ADDA272}"/>
          </ac:picMkLst>
        </pc:picChg>
        <pc:picChg chg="add mod">
          <ac:chgData name="Tessa van der Laan" userId="c3cf2025-47b9-459e-ab60-aeb33e5bc688" providerId="ADAL" clId="{C26FC0A8-9ABD-4B5B-A561-37A8A83F3D80}" dt="2025-02-21T16:44:22.774" v="5889" actId="1076"/>
          <ac:picMkLst>
            <pc:docMk/>
            <pc:sldMk cId="1895269522" sldId="286"/>
            <ac:picMk id="8" creationId="{916B225B-5D0E-98A1-5B8C-E800993E1D55}"/>
          </ac:picMkLst>
        </pc:picChg>
        <pc:picChg chg="add mod">
          <ac:chgData name="Tessa van der Laan" userId="c3cf2025-47b9-459e-ab60-aeb33e5bc688" providerId="ADAL" clId="{C26FC0A8-9ABD-4B5B-A561-37A8A83F3D80}" dt="2025-02-21T16:44:17.297" v="5886" actId="1076"/>
          <ac:picMkLst>
            <pc:docMk/>
            <pc:sldMk cId="1895269522" sldId="286"/>
            <ac:picMk id="2050" creationId="{7FCD84B9-6FC3-3A6C-3766-1D60C8EE99F8}"/>
          </ac:picMkLst>
        </pc:picChg>
      </pc:sldChg>
      <pc:sldChg chg="addSp modSp mod">
        <pc:chgData name="Tessa van der Laan" userId="c3cf2025-47b9-459e-ab60-aeb33e5bc688" providerId="ADAL" clId="{C26FC0A8-9ABD-4B5B-A561-37A8A83F3D80}" dt="2025-02-10T08:35:02.520" v="15" actId="1076"/>
        <pc:sldMkLst>
          <pc:docMk/>
          <pc:sldMk cId="132732273" sldId="287"/>
        </pc:sldMkLst>
        <pc:picChg chg="mod">
          <ac:chgData name="Tessa van der Laan" userId="c3cf2025-47b9-459e-ab60-aeb33e5bc688" providerId="ADAL" clId="{C26FC0A8-9ABD-4B5B-A561-37A8A83F3D80}" dt="2025-02-10T08:34:53.806" v="11" actId="1076"/>
          <ac:picMkLst>
            <pc:docMk/>
            <pc:sldMk cId="132732273" sldId="287"/>
            <ac:picMk id="4" creationId="{C7DFAA12-A822-2FB9-3A0B-BD8513A23C91}"/>
          </ac:picMkLst>
        </pc:picChg>
        <pc:picChg chg="add mod">
          <ac:chgData name="Tessa van der Laan" userId="c3cf2025-47b9-459e-ab60-aeb33e5bc688" providerId="ADAL" clId="{C26FC0A8-9ABD-4B5B-A561-37A8A83F3D80}" dt="2025-02-10T08:35:02.520" v="15" actId="1076"/>
          <ac:picMkLst>
            <pc:docMk/>
            <pc:sldMk cId="132732273" sldId="287"/>
            <ac:picMk id="1026" creationId="{CE350460-C912-BB4D-581B-B18B5BC06A14}"/>
          </ac:picMkLst>
        </pc:picChg>
      </pc:sldChg>
      <pc:sldChg chg="addSp delSp modSp new mod">
        <pc:chgData name="Tessa van der Laan" userId="c3cf2025-47b9-459e-ab60-aeb33e5bc688" providerId="ADAL" clId="{C26FC0A8-9ABD-4B5B-A561-37A8A83F3D80}" dt="2025-02-10T08:34:00.555" v="5" actId="14100"/>
        <pc:sldMkLst>
          <pc:docMk/>
          <pc:sldMk cId="3364631825" sldId="288"/>
        </pc:sldMkLst>
        <pc:spChg chg="del">
          <ac:chgData name="Tessa van der Laan" userId="c3cf2025-47b9-459e-ab60-aeb33e5bc688" providerId="ADAL" clId="{C26FC0A8-9ABD-4B5B-A561-37A8A83F3D80}" dt="2025-02-10T08:33:55.725" v="1"/>
          <ac:spMkLst>
            <pc:docMk/>
            <pc:sldMk cId="3364631825" sldId="288"/>
            <ac:spMk id="3" creationId="{642E5B79-8A52-CBF6-7657-0809EB5A27AB}"/>
          </ac:spMkLst>
        </pc:spChg>
        <pc:picChg chg="add mod">
          <ac:chgData name="Tessa van der Laan" userId="c3cf2025-47b9-459e-ab60-aeb33e5bc688" providerId="ADAL" clId="{C26FC0A8-9ABD-4B5B-A561-37A8A83F3D80}" dt="2025-02-10T08:34:00.555" v="5" actId="14100"/>
          <ac:picMkLst>
            <pc:docMk/>
            <pc:sldMk cId="3364631825" sldId="288"/>
            <ac:picMk id="5" creationId="{8B0B3B3C-47C3-C755-0552-1F23B199E571}"/>
          </ac:picMkLst>
        </pc:picChg>
      </pc:sldChg>
      <pc:sldChg chg="addSp modSp new mod ord">
        <pc:chgData name="Tessa van der Laan" userId="c3cf2025-47b9-459e-ab60-aeb33e5bc688" providerId="ADAL" clId="{C26FC0A8-9ABD-4B5B-A561-37A8A83F3D80}" dt="2025-02-23T15:02:51.849" v="7087"/>
        <pc:sldMkLst>
          <pc:docMk/>
          <pc:sldMk cId="294377864" sldId="289"/>
        </pc:sldMkLst>
        <pc:picChg chg="add mod">
          <ac:chgData name="Tessa van der Laan" userId="c3cf2025-47b9-459e-ab60-aeb33e5bc688" providerId="ADAL" clId="{C26FC0A8-9ABD-4B5B-A561-37A8A83F3D80}" dt="2025-02-10T09:27:20.265" v="61" actId="1076"/>
          <ac:picMkLst>
            <pc:docMk/>
            <pc:sldMk cId="294377864" sldId="289"/>
            <ac:picMk id="4" creationId="{C845C001-7F45-D5A5-DA43-034F0DA7A36C}"/>
          </ac:picMkLst>
        </pc:picChg>
      </pc:sldChg>
      <pc:sldChg chg="addSp delSp modSp new mod ord">
        <pc:chgData name="Tessa van der Laan" userId="c3cf2025-47b9-459e-ab60-aeb33e5bc688" providerId="ADAL" clId="{C26FC0A8-9ABD-4B5B-A561-37A8A83F3D80}" dt="2025-02-23T18:39:43.081" v="7821"/>
        <pc:sldMkLst>
          <pc:docMk/>
          <pc:sldMk cId="2191413706" sldId="290"/>
        </pc:sldMkLst>
        <pc:spChg chg="add mod">
          <ac:chgData name="Tessa van der Laan" userId="c3cf2025-47b9-459e-ab60-aeb33e5bc688" providerId="ADAL" clId="{C26FC0A8-9ABD-4B5B-A561-37A8A83F3D80}" dt="2025-02-21T16:40:40.449" v="5793" actId="1076"/>
          <ac:spMkLst>
            <pc:docMk/>
            <pc:sldMk cId="2191413706" sldId="290"/>
            <ac:spMk id="4" creationId="{4EC4D5EA-FE72-83E2-96DF-7C4DBD437252}"/>
          </ac:spMkLst>
        </pc:spChg>
        <pc:picChg chg="add del mod modCrop">
          <ac:chgData name="Tessa van der Laan" userId="c3cf2025-47b9-459e-ab60-aeb33e5bc688" providerId="ADAL" clId="{C26FC0A8-9ABD-4B5B-A561-37A8A83F3D80}" dt="2025-02-10T08:41:59.385" v="23" actId="478"/>
          <ac:picMkLst>
            <pc:docMk/>
            <pc:sldMk cId="2191413706" sldId="290"/>
            <ac:picMk id="5" creationId="{DE9198D5-1CE6-5061-E806-1C5CB5B376D0}"/>
          </ac:picMkLst>
        </pc:picChg>
        <pc:picChg chg="add mod modCrop">
          <ac:chgData name="Tessa van der Laan" userId="c3cf2025-47b9-459e-ab60-aeb33e5bc688" providerId="ADAL" clId="{C26FC0A8-9ABD-4B5B-A561-37A8A83F3D80}" dt="2025-02-10T08:42:38.915" v="31" actId="1076"/>
          <ac:picMkLst>
            <pc:docMk/>
            <pc:sldMk cId="2191413706" sldId="290"/>
            <ac:picMk id="7" creationId="{1D977D59-DE3F-A8CB-E0C8-EC465D94C279}"/>
          </ac:picMkLst>
        </pc:picChg>
      </pc:sldChg>
      <pc:sldChg chg="addSp delSp modSp new del mod ord">
        <pc:chgData name="Tessa van der Laan" userId="c3cf2025-47b9-459e-ab60-aeb33e5bc688" providerId="ADAL" clId="{C26FC0A8-9ABD-4B5B-A561-37A8A83F3D80}" dt="2025-02-23T18:43:04.229" v="7822" actId="2696"/>
        <pc:sldMkLst>
          <pc:docMk/>
          <pc:sldMk cId="3723310492" sldId="291"/>
        </pc:sldMkLst>
        <pc:spChg chg="add del">
          <ac:chgData name="Tessa van der Laan" userId="c3cf2025-47b9-459e-ab60-aeb33e5bc688" providerId="ADAL" clId="{C26FC0A8-9ABD-4B5B-A561-37A8A83F3D80}" dt="2025-02-10T09:25:12.575" v="50"/>
          <ac:spMkLst>
            <pc:docMk/>
            <pc:sldMk cId="3723310492" sldId="291"/>
            <ac:spMk id="2" creationId="{C32C4A5A-FB34-BB1C-5FDD-0A2D3BAB828E}"/>
          </ac:spMkLst>
        </pc:spChg>
        <pc:spChg chg="add del mod">
          <ac:chgData name="Tessa van der Laan" userId="c3cf2025-47b9-459e-ab60-aeb33e5bc688" providerId="ADAL" clId="{C26FC0A8-9ABD-4B5B-A561-37A8A83F3D80}" dt="2025-02-23T18:38:15.970" v="7813" actId="478"/>
          <ac:spMkLst>
            <pc:docMk/>
            <pc:sldMk cId="3723310492" sldId="291"/>
            <ac:spMk id="8" creationId="{0360F4A5-14DC-9A2A-8D39-FA6C5C78E786}"/>
          </ac:spMkLst>
        </pc:spChg>
        <pc:spChg chg="add mod">
          <ac:chgData name="Tessa van der Laan" userId="c3cf2025-47b9-459e-ab60-aeb33e5bc688" providerId="ADAL" clId="{C26FC0A8-9ABD-4B5B-A561-37A8A83F3D80}" dt="2025-02-10T09:25:12.575" v="50"/>
          <ac:spMkLst>
            <pc:docMk/>
            <pc:sldMk cId="3723310492" sldId="291"/>
            <ac:spMk id="9" creationId="{7B49AA60-B8A7-C02E-299D-541FB41EE5D5}"/>
          </ac:spMkLst>
        </pc:spChg>
        <pc:spChg chg="add mod">
          <ac:chgData name="Tessa van der Laan" userId="c3cf2025-47b9-459e-ab60-aeb33e5bc688" providerId="ADAL" clId="{C26FC0A8-9ABD-4B5B-A561-37A8A83F3D80}" dt="2025-02-23T18:38:24.017" v="7815" actId="1076"/>
          <ac:spMkLst>
            <pc:docMk/>
            <pc:sldMk cId="3723310492" sldId="291"/>
            <ac:spMk id="10" creationId="{15D40484-60B4-AB7F-F94D-42EFAB16D1CC}"/>
          </ac:spMkLst>
        </pc:spChg>
        <pc:picChg chg="add del mod modCrop">
          <ac:chgData name="Tessa van der Laan" userId="c3cf2025-47b9-459e-ab60-aeb33e5bc688" providerId="ADAL" clId="{C26FC0A8-9ABD-4B5B-A561-37A8A83F3D80}" dt="2025-02-23T18:38:13.727" v="7812" actId="478"/>
          <ac:picMkLst>
            <pc:docMk/>
            <pc:sldMk cId="3723310492" sldId="291"/>
            <ac:picMk id="5" creationId="{E6565F52-EEAA-749F-8B2C-A44C2D08E1EE}"/>
          </ac:picMkLst>
        </pc:picChg>
        <pc:picChg chg="add mod modCrop">
          <ac:chgData name="Tessa van der Laan" userId="c3cf2025-47b9-459e-ab60-aeb33e5bc688" providerId="ADAL" clId="{C26FC0A8-9ABD-4B5B-A561-37A8A83F3D80}" dt="2025-02-23T18:38:20.554" v="7814" actId="1076"/>
          <ac:picMkLst>
            <pc:docMk/>
            <pc:sldMk cId="3723310492" sldId="291"/>
            <ac:picMk id="7" creationId="{95EF4FDF-06BF-D66F-6AD5-05812C96C904}"/>
          </ac:picMkLst>
        </pc:picChg>
      </pc:sldChg>
      <pc:sldChg chg="addSp delSp modSp new mod">
        <pc:chgData name="Tessa van der Laan" userId="c3cf2025-47b9-459e-ab60-aeb33e5bc688" providerId="ADAL" clId="{C26FC0A8-9ABD-4B5B-A561-37A8A83F3D80}" dt="2025-02-23T15:38:38.786" v="7243" actId="20577"/>
        <pc:sldMkLst>
          <pc:docMk/>
          <pc:sldMk cId="501513602" sldId="292"/>
        </pc:sldMkLst>
        <pc:spChg chg="mod">
          <ac:chgData name="Tessa van der Laan" userId="c3cf2025-47b9-459e-ab60-aeb33e5bc688" providerId="ADAL" clId="{C26FC0A8-9ABD-4B5B-A561-37A8A83F3D80}" dt="2025-02-17T16:18:10.265" v="1708" actId="207"/>
          <ac:spMkLst>
            <pc:docMk/>
            <pc:sldMk cId="501513602" sldId="292"/>
            <ac:spMk id="2" creationId="{4693F8CA-E9B8-5B9B-92BB-FCB1096A5FD3}"/>
          </ac:spMkLst>
        </pc:spChg>
        <pc:spChg chg="del mod">
          <ac:chgData name="Tessa van der Laan" userId="c3cf2025-47b9-459e-ab60-aeb33e5bc688" providerId="ADAL" clId="{C26FC0A8-9ABD-4B5B-A561-37A8A83F3D80}" dt="2025-02-17T15:59:47.374" v="869"/>
          <ac:spMkLst>
            <pc:docMk/>
            <pc:sldMk cId="501513602" sldId="292"/>
            <ac:spMk id="3" creationId="{17E921BC-BDC5-7D4A-B1A0-310072794345}"/>
          </ac:spMkLst>
        </pc:spChg>
        <pc:spChg chg="add mod">
          <ac:chgData name="Tessa van der Laan" userId="c3cf2025-47b9-459e-ab60-aeb33e5bc688" providerId="ADAL" clId="{C26FC0A8-9ABD-4B5B-A561-37A8A83F3D80}" dt="2025-02-23T15:38:38.786" v="7243" actId="20577"/>
          <ac:spMkLst>
            <pc:docMk/>
            <pc:sldMk cId="501513602" sldId="292"/>
            <ac:spMk id="5" creationId="{AEAD2DBB-1F13-52A7-4657-4BDDAC1BA652}"/>
          </ac:spMkLst>
        </pc:spChg>
        <pc:graphicFrameChg chg="add mod">
          <ac:chgData name="Tessa van der Laan" userId="c3cf2025-47b9-459e-ab60-aeb33e5bc688" providerId="ADAL" clId="{C26FC0A8-9ABD-4B5B-A561-37A8A83F3D80}" dt="2025-02-17T15:59:39.213" v="868" actId="1076"/>
          <ac:graphicFrameMkLst>
            <pc:docMk/>
            <pc:sldMk cId="501513602" sldId="292"/>
            <ac:graphicFrameMk id="4" creationId="{07D64806-DA59-A6B5-105D-1EE01F01A420}"/>
          </ac:graphicFrameMkLst>
        </pc:graphicFrameChg>
        <pc:picChg chg="add mod">
          <ac:chgData name="Tessa van der Laan" userId="c3cf2025-47b9-459e-ab60-aeb33e5bc688" providerId="ADAL" clId="{C26FC0A8-9ABD-4B5B-A561-37A8A83F3D80}" dt="2025-02-17T16:00:15.169" v="878" actId="14100"/>
          <ac:picMkLst>
            <pc:docMk/>
            <pc:sldMk cId="501513602" sldId="292"/>
            <ac:picMk id="6" creationId="{BB3D6DF5-AB44-EF0C-06B9-C24A92BF513D}"/>
          </ac:picMkLst>
        </pc:picChg>
      </pc:sldChg>
      <pc:sldChg chg="modSp new mod ord">
        <pc:chgData name="Tessa van der Laan" userId="c3cf2025-47b9-459e-ab60-aeb33e5bc688" providerId="ADAL" clId="{C26FC0A8-9ABD-4B5B-A561-37A8A83F3D80}" dt="2025-02-23T18:00:13.006" v="7721"/>
        <pc:sldMkLst>
          <pc:docMk/>
          <pc:sldMk cId="258249548" sldId="293"/>
        </pc:sldMkLst>
        <pc:spChg chg="mod">
          <ac:chgData name="Tessa van der Laan" userId="c3cf2025-47b9-459e-ab60-aeb33e5bc688" providerId="ADAL" clId="{C26FC0A8-9ABD-4B5B-A561-37A8A83F3D80}" dt="2025-02-23T16:31:11.156" v="7420" actId="20577"/>
          <ac:spMkLst>
            <pc:docMk/>
            <pc:sldMk cId="258249548" sldId="293"/>
            <ac:spMk id="2" creationId="{A16B7B33-D0A0-ABF3-DB7A-2DD4CBEA1FD4}"/>
          </ac:spMkLst>
        </pc:spChg>
        <pc:spChg chg="mod">
          <ac:chgData name="Tessa van der Laan" userId="c3cf2025-47b9-459e-ab60-aeb33e5bc688" providerId="ADAL" clId="{C26FC0A8-9ABD-4B5B-A561-37A8A83F3D80}" dt="2025-02-23T16:31:55.330" v="7551" actId="313"/>
          <ac:spMkLst>
            <pc:docMk/>
            <pc:sldMk cId="258249548" sldId="293"/>
            <ac:spMk id="3" creationId="{F1546794-99B8-99C3-5BF4-CC0EE7FBB96E}"/>
          </ac:spMkLst>
        </pc:spChg>
      </pc:sldChg>
      <pc:sldChg chg="addSp modSp new mod ord">
        <pc:chgData name="Tessa van der Laan" userId="c3cf2025-47b9-459e-ab60-aeb33e5bc688" providerId="ADAL" clId="{C26FC0A8-9ABD-4B5B-A561-37A8A83F3D80}" dt="2025-02-23T18:33:08.123" v="7805"/>
        <pc:sldMkLst>
          <pc:docMk/>
          <pc:sldMk cId="3696246534" sldId="294"/>
        </pc:sldMkLst>
        <pc:spChg chg="mod">
          <ac:chgData name="Tessa van der Laan" userId="c3cf2025-47b9-459e-ab60-aeb33e5bc688" providerId="ADAL" clId="{C26FC0A8-9ABD-4B5B-A561-37A8A83F3D80}" dt="2025-02-23T15:03:02.359" v="7089" actId="20577"/>
          <ac:spMkLst>
            <pc:docMk/>
            <pc:sldMk cId="3696246534" sldId="294"/>
            <ac:spMk id="2" creationId="{4DBA29A3-33B2-1A0F-69B3-661625214B4E}"/>
          </ac:spMkLst>
        </pc:spChg>
        <pc:spChg chg="mod">
          <ac:chgData name="Tessa van der Laan" userId="c3cf2025-47b9-459e-ab60-aeb33e5bc688" providerId="ADAL" clId="{C26FC0A8-9ABD-4B5B-A561-37A8A83F3D80}" dt="2025-02-19T18:57:08.065" v="4316" actId="1076"/>
          <ac:spMkLst>
            <pc:docMk/>
            <pc:sldMk cId="3696246534" sldId="294"/>
            <ac:spMk id="3" creationId="{ED61F8E5-C981-4E68-B3A3-0C6F24A3D5C7}"/>
          </ac:spMkLst>
        </pc:spChg>
        <pc:picChg chg="add mod modCrop">
          <ac:chgData name="Tessa van der Laan" userId="c3cf2025-47b9-459e-ab60-aeb33e5bc688" providerId="ADAL" clId="{C26FC0A8-9ABD-4B5B-A561-37A8A83F3D80}" dt="2025-02-19T18:57:05.012" v="4315" actId="1076"/>
          <ac:picMkLst>
            <pc:docMk/>
            <pc:sldMk cId="3696246534" sldId="294"/>
            <ac:picMk id="5" creationId="{FC3524F1-B39D-06AD-E3FD-C6A18751AD6A}"/>
          </ac:picMkLst>
        </pc:picChg>
      </pc:sldChg>
      <pc:sldChg chg="modSp new mod ord">
        <pc:chgData name="Tessa van der Laan" userId="c3cf2025-47b9-459e-ab60-aeb33e5bc688" providerId="ADAL" clId="{C26FC0A8-9ABD-4B5B-A561-37A8A83F3D80}" dt="2025-02-23T17:35:26.138" v="7718" actId="20577"/>
        <pc:sldMkLst>
          <pc:docMk/>
          <pc:sldMk cId="2446330487" sldId="295"/>
        </pc:sldMkLst>
        <pc:spChg chg="mod">
          <ac:chgData name="Tessa van der Laan" userId="c3cf2025-47b9-459e-ab60-aeb33e5bc688" providerId="ADAL" clId="{C26FC0A8-9ABD-4B5B-A561-37A8A83F3D80}" dt="2025-02-17T16:42:56.418" v="2456" actId="207"/>
          <ac:spMkLst>
            <pc:docMk/>
            <pc:sldMk cId="2446330487" sldId="295"/>
            <ac:spMk id="2" creationId="{441CE637-7A38-E9D1-3D0B-D3A12DE27DEA}"/>
          </ac:spMkLst>
        </pc:spChg>
        <pc:spChg chg="mod">
          <ac:chgData name="Tessa van der Laan" userId="c3cf2025-47b9-459e-ab60-aeb33e5bc688" providerId="ADAL" clId="{C26FC0A8-9ABD-4B5B-A561-37A8A83F3D80}" dt="2025-02-23T17:35:26.138" v="7718" actId="20577"/>
          <ac:spMkLst>
            <pc:docMk/>
            <pc:sldMk cId="2446330487" sldId="295"/>
            <ac:spMk id="3" creationId="{05D36768-20B6-9BB2-B542-6138D3FCB104}"/>
          </ac:spMkLst>
        </pc:spChg>
      </pc:sldChg>
      <pc:sldChg chg="addSp modSp new mod ord">
        <pc:chgData name="Tessa van der Laan" userId="c3cf2025-47b9-459e-ab60-aeb33e5bc688" providerId="ADAL" clId="{C26FC0A8-9ABD-4B5B-A561-37A8A83F3D80}" dt="2025-02-23T17:39:40.107" v="7719" actId="20577"/>
        <pc:sldMkLst>
          <pc:docMk/>
          <pc:sldMk cId="1817726278" sldId="296"/>
        </pc:sldMkLst>
        <pc:spChg chg="mod">
          <ac:chgData name="Tessa van der Laan" userId="c3cf2025-47b9-459e-ab60-aeb33e5bc688" providerId="ADAL" clId="{C26FC0A8-9ABD-4B5B-A561-37A8A83F3D80}" dt="2025-02-23T14:59:22.147" v="7042" actId="20577"/>
          <ac:spMkLst>
            <pc:docMk/>
            <pc:sldMk cId="1817726278" sldId="296"/>
            <ac:spMk id="2" creationId="{F39C209B-17BF-D652-B813-9B2736810D47}"/>
          </ac:spMkLst>
        </pc:spChg>
        <pc:spChg chg="mod">
          <ac:chgData name="Tessa van der Laan" userId="c3cf2025-47b9-459e-ab60-aeb33e5bc688" providerId="ADAL" clId="{C26FC0A8-9ABD-4B5B-A561-37A8A83F3D80}" dt="2025-02-23T17:39:40.107" v="7719" actId="20577"/>
          <ac:spMkLst>
            <pc:docMk/>
            <pc:sldMk cId="1817726278" sldId="296"/>
            <ac:spMk id="3" creationId="{41E9EBEA-BF4D-1CBC-73BA-303E64EF832E}"/>
          </ac:spMkLst>
        </pc:spChg>
        <pc:picChg chg="add mod">
          <ac:chgData name="Tessa van der Laan" userId="c3cf2025-47b9-459e-ab60-aeb33e5bc688" providerId="ADAL" clId="{C26FC0A8-9ABD-4B5B-A561-37A8A83F3D80}" dt="2025-02-23T14:59:55.020" v="7064" actId="14100"/>
          <ac:picMkLst>
            <pc:docMk/>
            <pc:sldMk cId="1817726278" sldId="296"/>
            <ac:picMk id="4" creationId="{5C9F5842-460A-FBC6-627C-BCA83D92A84B}"/>
          </ac:picMkLst>
        </pc:picChg>
        <pc:picChg chg="add mod">
          <ac:chgData name="Tessa van der Laan" userId="c3cf2025-47b9-459e-ab60-aeb33e5bc688" providerId="ADAL" clId="{C26FC0A8-9ABD-4B5B-A561-37A8A83F3D80}" dt="2025-02-23T15:01:09.320" v="7079" actId="14100"/>
          <ac:picMkLst>
            <pc:docMk/>
            <pc:sldMk cId="1817726278" sldId="296"/>
            <ac:picMk id="5" creationId="{ACA9C5E3-E207-1233-4FA6-57B6CDB91A96}"/>
          </ac:picMkLst>
        </pc:picChg>
      </pc:sldChg>
      <pc:sldChg chg="addSp modSp new mod ord">
        <pc:chgData name="Tessa van der Laan" userId="c3cf2025-47b9-459e-ab60-aeb33e5bc688" providerId="ADAL" clId="{C26FC0A8-9ABD-4B5B-A561-37A8A83F3D80}" dt="2025-02-17T16:43:16.964" v="2486" actId="20577"/>
        <pc:sldMkLst>
          <pc:docMk/>
          <pc:sldMk cId="3800204718" sldId="297"/>
        </pc:sldMkLst>
        <pc:spChg chg="mod">
          <ac:chgData name="Tessa van der Laan" userId="c3cf2025-47b9-459e-ab60-aeb33e5bc688" providerId="ADAL" clId="{C26FC0A8-9ABD-4B5B-A561-37A8A83F3D80}" dt="2025-02-17T16:21:41.207" v="1765" actId="113"/>
          <ac:spMkLst>
            <pc:docMk/>
            <pc:sldMk cId="3800204718" sldId="297"/>
            <ac:spMk id="2" creationId="{EA7790EF-1589-D664-A4D7-64C0E05EE575}"/>
          </ac:spMkLst>
        </pc:spChg>
        <pc:spChg chg="mod">
          <ac:chgData name="Tessa van der Laan" userId="c3cf2025-47b9-459e-ab60-aeb33e5bc688" providerId="ADAL" clId="{C26FC0A8-9ABD-4B5B-A561-37A8A83F3D80}" dt="2025-02-17T16:43:16.964" v="2486" actId="20577"/>
          <ac:spMkLst>
            <pc:docMk/>
            <pc:sldMk cId="3800204718" sldId="297"/>
            <ac:spMk id="3" creationId="{7F84CFF3-3344-19E3-64F6-B35FAAE99AE6}"/>
          </ac:spMkLst>
        </pc:spChg>
        <pc:picChg chg="add mod">
          <ac:chgData name="Tessa van der Laan" userId="c3cf2025-47b9-459e-ab60-aeb33e5bc688" providerId="ADAL" clId="{C26FC0A8-9ABD-4B5B-A561-37A8A83F3D80}" dt="2025-02-17T15:45:28.972" v="779" actId="1076"/>
          <ac:picMkLst>
            <pc:docMk/>
            <pc:sldMk cId="3800204718" sldId="297"/>
            <ac:picMk id="4" creationId="{CA27FE9B-1B52-9E1A-60D2-C77214C0B1A1}"/>
          </ac:picMkLst>
        </pc:picChg>
      </pc:sldChg>
      <pc:sldChg chg="addSp delSp modSp new mod">
        <pc:chgData name="Tessa van der Laan" userId="c3cf2025-47b9-459e-ab60-aeb33e5bc688" providerId="ADAL" clId="{C26FC0A8-9ABD-4B5B-A561-37A8A83F3D80}" dt="2025-02-23T18:35:28.148" v="7811" actId="478"/>
        <pc:sldMkLst>
          <pc:docMk/>
          <pc:sldMk cId="2374395023" sldId="298"/>
        </pc:sldMkLst>
        <pc:spChg chg="add del mod">
          <ac:chgData name="Tessa van der Laan" userId="c3cf2025-47b9-459e-ab60-aeb33e5bc688" providerId="ADAL" clId="{C26FC0A8-9ABD-4B5B-A561-37A8A83F3D80}" dt="2025-02-23T18:35:28.148" v="7811" actId="478"/>
          <ac:spMkLst>
            <pc:docMk/>
            <pc:sldMk cId="2374395023" sldId="298"/>
            <ac:spMk id="10" creationId="{1637AF01-D01A-8137-0E7E-FD2F7104FBCD}"/>
          </ac:spMkLst>
        </pc:spChg>
        <pc:picChg chg="add del mod modCrop">
          <ac:chgData name="Tessa van der Laan" userId="c3cf2025-47b9-459e-ab60-aeb33e5bc688" providerId="ADAL" clId="{C26FC0A8-9ABD-4B5B-A561-37A8A83F3D80}" dt="2025-02-17T15:54:27.833" v="839" actId="478"/>
          <ac:picMkLst>
            <pc:docMk/>
            <pc:sldMk cId="2374395023" sldId="298"/>
            <ac:picMk id="5" creationId="{F506E291-F62B-EDCE-CEB6-1E9030B47CD5}"/>
          </ac:picMkLst>
        </pc:picChg>
        <pc:picChg chg="add mod modCrop">
          <ac:chgData name="Tessa van der Laan" userId="c3cf2025-47b9-459e-ab60-aeb33e5bc688" providerId="ADAL" clId="{C26FC0A8-9ABD-4B5B-A561-37A8A83F3D80}" dt="2025-02-17T15:54:35.531" v="844" actId="14100"/>
          <ac:picMkLst>
            <pc:docMk/>
            <pc:sldMk cId="2374395023" sldId="298"/>
            <ac:picMk id="7" creationId="{46457114-BE84-AD69-8507-A1F289E29853}"/>
          </ac:picMkLst>
        </pc:picChg>
        <pc:picChg chg="add mod modCrop">
          <ac:chgData name="Tessa van der Laan" userId="c3cf2025-47b9-459e-ab60-aeb33e5bc688" providerId="ADAL" clId="{C26FC0A8-9ABD-4B5B-A561-37A8A83F3D80}" dt="2025-02-17T15:54:39.674" v="846" actId="14100"/>
          <ac:picMkLst>
            <pc:docMk/>
            <pc:sldMk cId="2374395023" sldId="298"/>
            <ac:picMk id="9" creationId="{3611F327-E11F-EF8A-E131-8DA3F3265DD3}"/>
          </ac:picMkLst>
        </pc:picChg>
      </pc:sldChg>
      <pc:sldChg chg="addSp delSp modSp new mod">
        <pc:chgData name="Tessa van der Laan" userId="c3cf2025-47b9-459e-ab60-aeb33e5bc688" providerId="ADAL" clId="{C26FC0A8-9ABD-4B5B-A561-37A8A83F3D80}" dt="2025-02-23T18:19:15.818" v="7801" actId="20577"/>
        <pc:sldMkLst>
          <pc:docMk/>
          <pc:sldMk cId="154202085" sldId="299"/>
        </pc:sldMkLst>
        <pc:spChg chg="mod">
          <ac:chgData name="Tessa van der Laan" userId="c3cf2025-47b9-459e-ab60-aeb33e5bc688" providerId="ADAL" clId="{C26FC0A8-9ABD-4B5B-A561-37A8A83F3D80}" dt="2025-02-23T16:46:32.171" v="7713" actId="207"/>
          <ac:spMkLst>
            <pc:docMk/>
            <pc:sldMk cId="154202085" sldId="299"/>
            <ac:spMk id="2" creationId="{E1ACAA24-584D-8234-E443-98104E93FD0F}"/>
          </ac:spMkLst>
        </pc:spChg>
        <pc:spChg chg="del">
          <ac:chgData name="Tessa van der Laan" userId="c3cf2025-47b9-459e-ab60-aeb33e5bc688" providerId="ADAL" clId="{C26FC0A8-9ABD-4B5B-A561-37A8A83F3D80}" dt="2025-02-17T16:01:05.944" v="882" actId="478"/>
          <ac:spMkLst>
            <pc:docMk/>
            <pc:sldMk cId="154202085" sldId="299"/>
            <ac:spMk id="3" creationId="{1A909DB1-B3D3-610C-C815-9F2675656622}"/>
          </ac:spMkLst>
        </pc:spChg>
        <pc:spChg chg="add mod">
          <ac:chgData name="Tessa van der Laan" userId="c3cf2025-47b9-459e-ab60-aeb33e5bc688" providerId="ADAL" clId="{C26FC0A8-9ABD-4B5B-A561-37A8A83F3D80}" dt="2025-02-23T18:19:15.818" v="7801" actId="20577"/>
          <ac:spMkLst>
            <pc:docMk/>
            <pc:sldMk cId="154202085" sldId="299"/>
            <ac:spMk id="4" creationId="{9D8B9DC5-922C-DBCD-604E-FA1D9FE51EB3}"/>
          </ac:spMkLst>
        </pc:spChg>
        <pc:graphicFrameChg chg="add mod">
          <ac:chgData name="Tessa van der Laan" userId="c3cf2025-47b9-459e-ab60-aeb33e5bc688" providerId="ADAL" clId="{C26FC0A8-9ABD-4B5B-A561-37A8A83F3D80}" dt="2025-02-17T16:19:16.626" v="1748" actId="1076"/>
          <ac:graphicFrameMkLst>
            <pc:docMk/>
            <pc:sldMk cId="154202085" sldId="299"/>
            <ac:graphicFrameMk id="5" creationId="{B7BB274B-0821-308B-EDC0-DC516E09E658}"/>
          </ac:graphicFrameMkLst>
        </pc:graphicFrameChg>
      </pc:sldChg>
      <pc:sldChg chg="addSp modSp new mod ord">
        <pc:chgData name="Tessa van der Laan" userId="c3cf2025-47b9-459e-ab60-aeb33e5bc688" providerId="ADAL" clId="{C26FC0A8-9ABD-4B5B-A561-37A8A83F3D80}" dt="2025-02-23T18:11:16.350" v="7795" actId="255"/>
        <pc:sldMkLst>
          <pc:docMk/>
          <pc:sldMk cId="1838518879" sldId="300"/>
        </pc:sldMkLst>
        <pc:spChg chg="mod">
          <ac:chgData name="Tessa van der Laan" userId="c3cf2025-47b9-459e-ab60-aeb33e5bc688" providerId="ADAL" clId="{C26FC0A8-9ABD-4B5B-A561-37A8A83F3D80}" dt="2025-02-23T16:37:32.698" v="7560" actId="207"/>
          <ac:spMkLst>
            <pc:docMk/>
            <pc:sldMk cId="1838518879" sldId="300"/>
            <ac:spMk id="2" creationId="{F8C0B4BE-D6E4-9426-B984-2BCB06ECD476}"/>
          </ac:spMkLst>
        </pc:spChg>
        <pc:spChg chg="mod">
          <ac:chgData name="Tessa van der Laan" userId="c3cf2025-47b9-459e-ab60-aeb33e5bc688" providerId="ADAL" clId="{C26FC0A8-9ABD-4B5B-A561-37A8A83F3D80}" dt="2025-02-23T18:11:16.350" v="7795" actId="255"/>
          <ac:spMkLst>
            <pc:docMk/>
            <pc:sldMk cId="1838518879" sldId="300"/>
            <ac:spMk id="3" creationId="{408908C8-60DC-9160-6D01-2176CD9D49C1}"/>
          </ac:spMkLst>
        </pc:spChg>
        <pc:picChg chg="add">
          <ac:chgData name="Tessa van der Laan" userId="c3cf2025-47b9-459e-ab60-aeb33e5bc688" providerId="ADAL" clId="{C26FC0A8-9ABD-4B5B-A561-37A8A83F3D80}" dt="2025-02-17T16:03:53.256" v="1103"/>
          <ac:picMkLst>
            <pc:docMk/>
            <pc:sldMk cId="1838518879" sldId="300"/>
            <ac:picMk id="4" creationId="{D9B42043-4BB5-A0B5-DEDD-447CD765DC0B}"/>
          </ac:picMkLst>
        </pc:picChg>
      </pc:sldChg>
      <pc:sldChg chg="addSp modSp new mod">
        <pc:chgData name="Tessa van der Laan" userId="c3cf2025-47b9-459e-ab60-aeb33e5bc688" providerId="ADAL" clId="{C26FC0A8-9ABD-4B5B-A561-37A8A83F3D80}" dt="2025-02-17T16:18:03.042" v="1707" actId="207"/>
        <pc:sldMkLst>
          <pc:docMk/>
          <pc:sldMk cId="1891530779" sldId="301"/>
        </pc:sldMkLst>
        <pc:spChg chg="mod">
          <ac:chgData name="Tessa van der Laan" userId="c3cf2025-47b9-459e-ab60-aeb33e5bc688" providerId="ADAL" clId="{C26FC0A8-9ABD-4B5B-A561-37A8A83F3D80}" dt="2025-02-17T16:18:03.042" v="1707" actId="207"/>
          <ac:spMkLst>
            <pc:docMk/>
            <pc:sldMk cId="1891530779" sldId="301"/>
            <ac:spMk id="2" creationId="{78DC96F2-581A-5355-3FA4-E4E6F5065B11}"/>
          </ac:spMkLst>
        </pc:spChg>
        <pc:spChg chg="mod">
          <ac:chgData name="Tessa van der Laan" userId="c3cf2025-47b9-459e-ab60-aeb33e5bc688" providerId="ADAL" clId="{C26FC0A8-9ABD-4B5B-A561-37A8A83F3D80}" dt="2025-02-17T16:16:21.934" v="1673" actId="20577"/>
          <ac:spMkLst>
            <pc:docMk/>
            <pc:sldMk cId="1891530779" sldId="301"/>
            <ac:spMk id="3" creationId="{58C972F1-7FBF-E90F-6B4D-6DC2933A04E5}"/>
          </ac:spMkLst>
        </pc:spChg>
        <pc:picChg chg="add mod">
          <ac:chgData name="Tessa van der Laan" userId="c3cf2025-47b9-459e-ab60-aeb33e5bc688" providerId="ADAL" clId="{C26FC0A8-9ABD-4B5B-A561-37A8A83F3D80}" dt="2025-02-17T16:14:23.976" v="1556" actId="14100"/>
          <ac:picMkLst>
            <pc:docMk/>
            <pc:sldMk cId="1891530779" sldId="301"/>
            <ac:picMk id="5" creationId="{810568CF-573D-3839-C09E-4E410F9ED1FD}"/>
          </ac:picMkLst>
        </pc:picChg>
      </pc:sldChg>
      <pc:sldChg chg="addSp modSp new mod ord">
        <pc:chgData name="Tessa van der Laan" userId="c3cf2025-47b9-459e-ab60-aeb33e5bc688" providerId="ADAL" clId="{C26FC0A8-9ABD-4B5B-A561-37A8A83F3D80}" dt="2025-02-23T20:34:33.113" v="7847" actId="20577"/>
        <pc:sldMkLst>
          <pc:docMk/>
          <pc:sldMk cId="3335017909" sldId="302"/>
        </pc:sldMkLst>
        <pc:spChg chg="mod">
          <ac:chgData name="Tessa van der Laan" userId="c3cf2025-47b9-459e-ab60-aeb33e5bc688" providerId="ADAL" clId="{C26FC0A8-9ABD-4B5B-A561-37A8A83F3D80}" dt="2025-02-17T16:27:19.754" v="1914" actId="113"/>
          <ac:spMkLst>
            <pc:docMk/>
            <pc:sldMk cId="3335017909" sldId="302"/>
            <ac:spMk id="2" creationId="{C241AC51-B077-A6FC-E368-E9682ADF4A5A}"/>
          </ac:spMkLst>
        </pc:spChg>
        <pc:spChg chg="mod">
          <ac:chgData name="Tessa van der Laan" userId="c3cf2025-47b9-459e-ab60-aeb33e5bc688" providerId="ADAL" clId="{C26FC0A8-9ABD-4B5B-A561-37A8A83F3D80}" dt="2025-02-23T20:34:33.113" v="7847" actId="20577"/>
          <ac:spMkLst>
            <pc:docMk/>
            <pc:sldMk cId="3335017909" sldId="302"/>
            <ac:spMk id="3" creationId="{77660885-EBFB-C6B3-0D37-711CD35FC12C}"/>
          </ac:spMkLst>
        </pc:spChg>
        <pc:picChg chg="add mod">
          <ac:chgData name="Tessa van der Laan" userId="c3cf2025-47b9-459e-ab60-aeb33e5bc688" providerId="ADAL" clId="{C26FC0A8-9ABD-4B5B-A561-37A8A83F3D80}" dt="2025-02-17T16:25:45.339" v="1912" actId="1076"/>
          <ac:picMkLst>
            <pc:docMk/>
            <pc:sldMk cId="3335017909" sldId="302"/>
            <ac:picMk id="5" creationId="{FEBBF732-F8C7-9E55-6459-710D18F1EA71}"/>
          </ac:picMkLst>
        </pc:picChg>
      </pc:sldChg>
      <pc:sldChg chg="modSp new mod ord">
        <pc:chgData name="Tessa van der Laan" userId="c3cf2025-47b9-459e-ab60-aeb33e5bc688" providerId="ADAL" clId="{C26FC0A8-9ABD-4B5B-A561-37A8A83F3D80}" dt="2025-02-23T19:06:27.653" v="7833"/>
        <pc:sldMkLst>
          <pc:docMk/>
          <pc:sldMk cId="1869106812" sldId="303"/>
        </pc:sldMkLst>
        <pc:spChg chg="mod">
          <ac:chgData name="Tessa van der Laan" userId="c3cf2025-47b9-459e-ab60-aeb33e5bc688" providerId="ADAL" clId="{C26FC0A8-9ABD-4B5B-A561-37A8A83F3D80}" dt="2025-02-17T16:34:28.624" v="2081" actId="20577"/>
          <ac:spMkLst>
            <pc:docMk/>
            <pc:sldMk cId="1869106812" sldId="303"/>
            <ac:spMk id="2" creationId="{2533995F-0C0B-41E9-FA95-E0482B52AA3A}"/>
          </ac:spMkLst>
        </pc:spChg>
        <pc:spChg chg="mod">
          <ac:chgData name="Tessa van der Laan" userId="c3cf2025-47b9-459e-ab60-aeb33e5bc688" providerId="ADAL" clId="{C26FC0A8-9ABD-4B5B-A561-37A8A83F3D80}" dt="2025-02-21T16:41:58.214" v="5863" actId="14100"/>
          <ac:spMkLst>
            <pc:docMk/>
            <pc:sldMk cId="1869106812" sldId="303"/>
            <ac:spMk id="3" creationId="{17F11043-90C9-C1C3-0749-D87D3ED263AC}"/>
          </ac:spMkLst>
        </pc:spChg>
      </pc:sldChg>
      <pc:sldChg chg="modSp new mod">
        <pc:chgData name="Tessa van der Laan" userId="c3cf2025-47b9-459e-ab60-aeb33e5bc688" providerId="ADAL" clId="{C26FC0A8-9ABD-4B5B-A561-37A8A83F3D80}" dt="2025-02-23T19:03:54.468" v="7829" actId="5793"/>
        <pc:sldMkLst>
          <pc:docMk/>
          <pc:sldMk cId="4176302815" sldId="304"/>
        </pc:sldMkLst>
        <pc:spChg chg="mod">
          <ac:chgData name="Tessa van der Laan" userId="c3cf2025-47b9-459e-ab60-aeb33e5bc688" providerId="ADAL" clId="{C26FC0A8-9ABD-4B5B-A561-37A8A83F3D80}" dt="2025-02-23T14:07:06.070" v="6076" actId="207"/>
          <ac:spMkLst>
            <pc:docMk/>
            <pc:sldMk cId="4176302815" sldId="304"/>
            <ac:spMk id="2" creationId="{0FD05BA6-7A99-41EC-01EE-DADD5D1EF44D}"/>
          </ac:spMkLst>
        </pc:spChg>
        <pc:spChg chg="mod">
          <ac:chgData name="Tessa van der Laan" userId="c3cf2025-47b9-459e-ab60-aeb33e5bc688" providerId="ADAL" clId="{C26FC0A8-9ABD-4B5B-A561-37A8A83F3D80}" dt="2025-02-23T19:03:54.468" v="7829" actId="5793"/>
          <ac:spMkLst>
            <pc:docMk/>
            <pc:sldMk cId="4176302815" sldId="304"/>
            <ac:spMk id="3" creationId="{E5A93A64-E8E1-E06A-8B6F-DBB5B8DAD340}"/>
          </ac:spMkLst>
        </pc:spChg>
      </pc:sldChg>
      <pc:sldChg chg="modSp new mod ord">
        <pc:chgData name="Tessa van der Laan" userId="c3cf2025-47b9-459e-ab60-aeb33e5bc688" providerId="ADAL" clId="{C26FC0A8-9ABD-4B5B-A561-37A8A83F3D80}" dt="2025-02-23T15:07:17.111" v="7122"/>
        <pc:sldMkLst>
          <pc:docMk/>
          <pc:sldMk cId="348514483" sldId="305"/>
        </pc:sldMkLst>
        <pc:spChg chg="mod">
          <ac:chgData name="Tessa van der Laan" userId="c3cf2025-47b9-459e-ab60-aeb33e5bc688" providerId="ADAL" clId="{C26FC0A8-9ABD-4B5B-A561-37A8A83F3D80}" dt="2025-02-17T17:10:02.292" v="3453" actId="20577"/>
          <ac:spMkLst>
            <pc:docMk/>
            <pc:sldMk cId="348514483" sldId="305"/>
            <ac:spMk id="2" creationId="{443F66E1-7660-5F17-F1B7-759C8D82E997}"/>
          </ac:spMkLst>
        </pc:spChg>
        <pc:spChg chg="mod">
          <ac:chgData name="Tessa van der Laan" userId="c3cf2025-47b9-459e-ab60-aeb33e5bc688" providerId="ADAL" clId="{C26FC0A8-9ABD-4B5B-A561-37A8A83F3D80}" dt="2025-02-17T17:10:36.596" v="3541" actId="313"/>
          <ac:spMkLst>
            <pc:docMk/>
            <pc:sldMk cId="348514483" sldId="305"/>
            <ac:spMk id="3" creationId="{07F2A97D-59F7-F54B-9C2E-D2B6C42801C1}"/>
          </ac:spMkLst>
        </pc:spChg>
      </pc:sldChg>
      <pc:sldChg chg="addSp delSp modSp new del mod ord">
        <pc:chgData name="Tessa van der Laan" userId="c3cf2025-47b9-459e-ab60-aeb33e5bc688" providerId="ADAL" clId="{C26FC0A8-9ABD-4B5B-A561-37A8A83F3D80}" dt="2025-02-23T18:08:22.286" v="7726" actId="2696"/>
        <pc:sldMkLst>
          <pc:docMk/>
          <pc:sldMk cId="96873509" sldId="306"/>
        </pc:sldMkLst>
        <pc:spChg chg="del">
          <ac:chgData name="Tessa van der Laan" userId="c3cf2025-47b9-459e-ab60-aeb33e5bc688" providerId="ADAL" clId="{C26FC0A8-9ABD-4B5B-A561-37A8A83F3D80}" dt="2025-02-19T18:40:44.275" v="3543"/>
          <ac:spMkLst>
            <pc:docMk/>
            <pc:sldMk cId="96873509" sldId="306"/>
            <ac:spMk id="3" creationId="{5960EB9A-4F04-0A9A-FCDE-3C3D28793526}"/>
          </ac:spMkLst>
        </pc:spChg>
        <pc:picChg chg="add mod modCrop">
          <ac:chgData name="Tessa van der Laan" userId="c3cf2025-47b9-459e-ab60-aeb33e5bc688" providerId="ADAL" clId="{C26FC0A8-9ABD-4B5B-A561-37A8A83F3D80}" dt="2025-02-19T18:41:25.083" v="3556" actId="1076"/>
          <ac:picMkLst>
            <pc:docMk/>
            <pc:sldMk cId="96873509" sldId="306"/>
            <ac:picMk id="5" creationId="{754F8B6B-2897-6D89-1F96-7EE398DDD137}"/>
          </ac:picMkLst>
        </pc:picChg>
      </pc:sldChg>
      <pc:sldChg chg="modSp new del mod">
        <pc:chgData name="Tessa van der Laan" userId="c3cf2025-47b9-459e-ab60-aeb33e5bc688" providerId="ADAL" clId="{C26FC0A8-9ABD-4B5B-A561-37A8A83F3D80}" dt="2025-02-17T17:05:47.074" v="3174" actId="2696"/>
        <pc:sldMkLst>
          <pc:docMk/>
          <pc:sldMk cId="2372117549" sldId="306"/>
        </pc:sldMkLst>
        <pc:spChg chg="mod">
          <ac:chgData name="Tessa van der Laan" userId="c3cf2025-47b9-459e-ab60-aeb33e5bc688" providerId="ADAL" clId="{C26FC0A8-9ABD-4B5B-A561-37A8A83F3D80}" dt="2025-02-17T17:05:43.781" v="3173" actId="20577"/>
          <ac:spMkLst>
            <pc:docMk/>
            <pc:sldMk cId="2372117549" sldId="306"/>
            <ac:spMk id="3" creationId="{B3D55AA5-D983-4D51-342A-A918A2D62543}"/>
          </ac:spMkLst>
        </pc:spChg>
      </pc:sldChg>
      <pc:sldChg chg="modSp new mod ord">
        <pc:chgData name="Tessa van der Laan" userId="c3cf2025-47b9-459e-ab60-aeb33e5bc688" providerId="ADAL" clId="{C26FC0A8-9ABD-4B5B-A561-37A8A83F3D80}" dt="2025-02-23T19:33:45.110" v="7845" actId="20577"/>
        <pc:sldMkLst>
          <pc:docMk/>
          <pc:sldMk cId="3949684351" sldId="307"/>
        </pc:sldMkLst>
        <pc:spChg chg="mod">
          <ac:chgData name="Tessa van der Laan" userId="c3cf2025-47b9-459e-ab60-aeb33e5bc688" providerId="ADAL" clId="{C26FC0A8-9ABD-4B5B-A561-37A8A83F3D80}" dt="2025-02-19T18:54:08.784" v="4166" actId="207"/>
          <ac:spMkLst>
            <pc:docMk/>
            <pc:sldMk cId="3949684351" sldId="307"/>
            <ac:spMk id="2" creationId="{199E7B19-997F-0B99-1F7B-7FF06997A907}"/>
          </ac:spMkLst>
        </pc:spChg>
        <pc:spChg chg="mod">
          <ac:chgData name="Tessa van der Laan" userId="c3cf2025-47b9-459e-ab60-aeb33e5bc688" providerId="ADAL" clId="{C26FC0A8-9ABD-4B5B-A561-37A8A83F3D80}" dt="2025-02-23T19:33:45.110" v="7845" actId="20577"/>
          <ac:spMkLst>
            <pc:docMk/>
            <pc:sldMk cId="3949684351" sldId="307"/>
            <ac:spMk id="3" creationId="{1D9C6CEA-B3BF-E4FD-BAEC-10C0289096B0}"/>
          </ac:spMkLst>
        </pc:spChg>
      </pc:sldChg>
      <pc:sldChg chg="modSp new del mod">
        <pc:chgData name="Tessa van der Laan" userId="c3cf2025-47b9-459e-ab60-aeb33e5bc688" providerId="ADAL" clId="{C26FC0A8-9ABD-4B5B-A561-37A8A83F3D80}" dt="2025-02-21T16:50:04.493" v="5924" actId="2696"/>
        <pc:sldMkLst>
          <pc:docMk/>
          <pc:sldMk cId="2439965104" sldId="308"/>
        </pc:sldMkLst>
        <pc:spChg chg="mod">
          <ac:chgData name="Tessa van der Laan" userId="c3cf2025-47b9-459e-ab60-aeb33e5bc688" providerId="ADAL" clId="{C26FC0A8-9ABD-4B5B-A561-37A8A83F3D80}" dt="2025-02-19T18:59:13.529" v="4374" actId="20577"/>
          <ac:spMkLst>
            <pc:docMk/>
            <pc:sldMk cId="2439965104" sldId="308"/>
            <ac:spMk id="3" creationId="{6934F9B4-C305-AE2D-D284-B0D8E2EEB4F0}"/>
          </ac:spMkLst>
        </pc:spChg>
      </pc:sldChg>
      <pc:sldChg chg="addSp delSp modSp add mod">
        <pc:chgData name="Tessa van der Laan" userId="c3cf2025-47b9-459e-ab60-aeb33e5bc688" providerId="ADAL" clId="{C26FC0A8-9ABD-4B5B-A561-37A8A83F3D80}" dt="2025-02-23T19:13:12.168" v="7834" actId="20577"/>
        <pc:sldMkLst>
          <pc:docMk/>
          <pc:sldMk cId="3747147210" sldId="309"/>
        </pc:sldMkLst>
        <pc:spChg chg="mod">
          <ac:chgData name="Tessa van der Laan" userId="c3cf2025-47b9-459e-ab60-aeb33e5bc688" providerId="ADAL" clId="{C26FC0A8-9ABD-4B5B-A561-37A8A83F3D80}" dt="2025-02-19T19:08:35.449" v="4514" actId="962"/>
          <ac:spMkLst>
            <pc:docMk/>
            <pc:sldMk cId="3747147210" sldId="309"/>
            <ac:spMk id="2" creationId="{E07E316E-F518-370B-E1DF-84D5E8D7C3E8}"/>
          </ac:spMkLst>
        </pc:spChg>
        <pc:spChg chg="mod">
          <ac:chgData name="Tessa van der Laan" userId="c3cf2025-47b9-459e-ab60-aeb33e5bc688" providerId="ADAL" clId="{C26FC0A8-9ABD-4B5B-A561-37A8A83F3D80}" dt="2025-02-23T19:13:12.168" v="7834" actId="20577"/>
          <ac:spMkLst>
            <pc:docMk/>
            <pc:sldMk cId="3747147210" sldId="309"/>
            <ac:spMk id="3" creationId="{764B4955-CFE0-C955-4C86-FD41BBD79BFE}"/>
          </ac:spMkLst>
        </pc:spChg>
        <pc:picChg chg="add del mod modCrop">
          <ac:chgData name="Tessa van der Laan" userId="c3cf2025-47b9-459e-ab60-aeb33e5bc688" providerId="ADAL" clId="{C26FC0A8-9ABD-4B5B-A561-37A8A83F3D80}" dt="2025-02-19T19:09:26.897" v="4523" actId="478"/>
          <ac:picMkLst>
            <pc:docMk/>
            <pc:sldMk cId="3747147210" sldId="309"/>
            <ac:picMk id="5" creationId="{67CA5AC5-D0F7-A6CE-68B9-7654FD4AA052}"/>
          </ac:picMkLst>
        </pc:picChg>
        <pc:picChg chg="add mod modCrop">
          <ac:chgData name="Tessa van der Laan" userId="c3cf2025-47b9-459e-ab60-aeb33e5bc688" providerId="ADAL" clId="{C26FC0A8-9ABD-4B5B-A561-37A8A83F3D80}" dt="2025-02-19T19:10:23.417" v="4532" actId="732"/>
          <ac:picMkLst>
            <pc:docMk/>
            <pc:sldMk cId="3747147210" sldId="309"/>
            <ac:picMk id="7" creationId="{8256900B-FA87-BC30-DB4A-ADFF287C367A}"/>
          </ac:picMkLst>
        </pc:picChg>
        <pc:picChg chg="add del mod">
          <ac:chgData name="Tessa van der Laan" userId="c3cf2025-47b9-459e-ab60-aeb33e5bc688" providerId="ADAL" clId="{C26FC0A8-9ABD-4B5B-A561-37A8A83F3D80}" dt="2025-02-19T19:03:18.353" v="4509" actId="478"/>
          <ac:picMkLst>
            <pc:docMk/>
            <pc:sldMk cId="3747147210" sldId="309"/>
            <ac:picMk id="1026" creationId="{1CAE9186-D722-5745-6D11-E5B3E0317736}"/>
          </ac:picMkLst>
        </pc:picChg>
        <pc:picChg chg="add del mod">
          <ac:chgData name="Tessa van der Laan" userId="c3cf2025-47b9-459e-ab60-aeb33e5bc688" providerId="ADAL" clId="{C26FC0A8-9ABD-4B5B-A561-37A8A83F3D80}" dt="2025-02-19T19:08:27.612" v="4511" actId="478"/>
          <ac:picMkLst>
            <pc:docMk/>
            <pc:sldMk cId="3747147210" sldId="309"/>
            <ac:picMk id="1028" creationId="{045183B6-21D6-A093-1B96-29B67CDEDE05}"/>
          </ac:picMkLst>
        </pc:picChg>
      </pc:sldChg>
      <pc:sldChg chg="addSp modSp new mod">
        <pc:chgData name="Tessa van der Laan" userId="c3cf2025-47b9-459e-ab60-aeb33e5bc688" providerId="ADAL" clId="{C26FC0A8-9ABD-4B5B-A561-37A8A83F3D80}" dt="2025-02-23T15:44:06.505" v="7313" actId="20577"/>
        <pc:sldMkLst>
          <pc:docMk/>
          <pc:sldMk cId="3104415137" sldId="310"/>
        </pc:sldMkLst>
        <pc:spChg chg="mod">
          <ac:chgData name="Tessa van der Laan" userId="c3cf2025-47b9-459e-ab60-aeb33e5bc688" providerId="ADAL" clId="{C26FC0A8-9ABD-4B5B-A561-37A8A83F3D80}" dt="2025-02-19T19:48:38.394" v="5046" actId="207"/>
          <ac:spMkLst>
            <pc:docMk/>
            <pc:sldMk cId="3104415137" sldId="310"/>
            <ac:spMk id="2" creationId="{6011268D-90B1-5F4C-9217-10A966AC9C31}"/>
          </ac:spMkLst>
        </pc:spChg>
        <pc:spChg chg="mod">
          <ac:chgData name="Tessa van der Laan" userId="c3cf2025-47b9-459e-ab60-aeb33e5bc688" providerId="ADAL" clId="{C26FC0A8-9ABD-4B5B-A561-37A8A83F3D80}" dt="2025-02-23T15:44:06.505" v="7313" actId="20577"/>
          <ac:spMkLst>
            <pc:docMk/>
            <pc:sldMk cId="3104415137" sldId="310"/>
            <ac:spMk id="3" creationId="{1F65BCDF-4589-F57C-1876-3E2CF71A1A25}"/>
          </ac:spMkLst>
        </pc:spChg>
        <pc:picChg chg="add mod">
          <ac:chgData name="Tessa van der Laan" userId="c3cf2025-47b9-459e-ab60-aeb33e5bc688" providerId="ADAL" clId="{C26FC0A8-9ABD-4B5B-A561-37A8A83F3D80}" dt="2025-02-21T16:42:23.643" v="5864" actId="1076"/>
          <ac:picMkLst>
            <pc:docMk/>
            <pc:sldMk cId="3104415137" sldId="310"/>
            <ac:picMk id="5" creationId="{94EF90C1-15EE-2B6A-CBA7-D5E6FB83A064}"/>
          </ac:picMkLst>
        </pc:picChg>
        <pc:picChg chg="add mod">
          <ac:chgData name="Tessa van der Laan" userId="c3cf2025-47b9-459e-ab60-aeb33e5bc688" providerId="ADAL" clId="{C26FC0A8-9ABD-4B5B-A561-37A8A83F3D80}" dt="2025-02-21T16:42:46.447" v="5872" actId="14100"/>
          <ac:picMkLst>
            <pc:docMk/>
            <pc:sldMk cId="3104415137" sldId="310"/>
            <ac:picMk id="6" creationId="{812AE070-3232-917C-A08B-9A3BDBC55678}"/>
          </ac:picMkLst>
        </pc:picChg>
      </pc:sldChg>
      <pc:sldChg chg="addSp delSp new del mod">
        <pc:chgData name="Tessa van der Laan" userId="c3cf2025-47b9-459e-ab60-aeb33e5bc688" providerId="ADAL" clId="{C26FC0A8-9ABD-4B5B-A561-37A8A83F3D80}" dt="2025-02-19T19:41:07.705" v="4814" actId="2696"/>
        <pc:sldMkLst>
          <pc:docMk/>
          <pc:sldMk cId="4067761641" sldId="310"/>
        </pc:sldMkLst>
        <pc:picChg chg="add del">
          <ac:chgData name="Tessa van der Laan" userId="c3cf2025-47b9-459e-ab60-aeb33e5bc688" providerId="ADAL" clId="{C26FC0A8-9ABD-4B5B-A561-37A8A83F3D80}" dt="2025-02-19T19:41:03.911" v="4813" actId="478"/>
          <ac:picMkLst>
            <pc:docMk/>
            <pc:sldMk cId="4067761641" sldId="310"/>
            <ac:picMk id="5" creationId="{9774D7BD-6A06-0A5E-AAD7-C071E5886E78}"/>
          </ac:picMkLst>
        </pc:picChg>
      </pc:sldChg>
      <pc:sldChg chg="add del">
        <pc:chgData name="Tessa van der Laan" userId="c3cf2025-47b9-459e-ab60-aeb33e5bc688" providerId="ADAL" clId="{C26FC0A8-9ABD-4B5B-A561-37A8A83F3D80}" dt="2025-02-19T19:41:03.538" v="4812" actId="2890"/>
        <pc:sldMkLst>
          <pc:docMk/>
          <pc:sldMk cId="1204674920" sldId="311"/>
        </pc:sldMkLst>
      </pc:sldChg>
      <pc:sldChg chg="modSp new mod ord">
        <pc:chgData name="Tessa van der Laan" userId="c3cf2025-47b9-459e-ab60-aeb33e5bc688" providerId="ADAL" clId="{C26FC0A8-9ABD-4B5B-A561-37A8A83F3D80}" dt="2025-02-23T14:00:06.041" v="5936"/>
        <pc:sldMkLst>
          <pc:docMk/>
          <pc:sldMk cId="2250220370" sldId="311"/>
        </pc:sldMkLst>
        <pc:spChg chg="mod">
          <ac:chgData name="Tessa van der Laan" userId="c3cf2025-47b9-459e-ab60-aeb33e5bc688" providerId="ADAL" clId="{C26FC0A8-9ABD-4B5B-A561-37A8A83F3D80}" dt="2025-02-21T15:55:12.571" v="5597" actId="207"/>
          <ac:spMkLst>
            <pc:docMk/>
            <pc:sldMk cId="2250220370" sldId="311"/>
            <ac:spMk id="2" creationId="{40C40805-1638-05D1-7B69-11E2F4AAA1A0}"/>
          </ac:spMkLst>
        </pc:spChg>
        <pc:spChg chg="mod">
          <ac:chgData name="Tessa van der Laan" userId="c3cf2025-47b9-459e-ab60-aeb33e5bc688" providerId="ADAL" clId="{C26FC0A8-9ABD-4B5B-A561-37A8A83F3D80}" dt="2025-02-23T13:59:42.182" v="5932" actId="20577"/>
          <ac:spMkLst>
            <pc:docMk/>
            <pc:sldMk cId="2250220370" sldId="311"/>
            <ac:spMk id="3" creationId="{03B929B4-1522-102F-F759-A0FF62AF960F}"/>
          </ac:spMkLst>
        </pc:spChg>
      </pc:sldChg>
      <pc:sldChg chg="new del">
        <pc:chgData name="Tessa van der Laan" userId="c3cf2025-47b9-459e-ab60-aeb33e5bc688" providerId="ADAL" clId="{C26FC0A8-9ABD-4B5B-A561-37A8A83F3D80}" dt="2025-02-21T15:45:35.160" v="5084" actId="680"/>
        <pc:sldMkLst>
          <pc:docMk/>
          <pc:sldMk cId="2441289525" sldId="311"/>
        </pc:sldMkLst>
      </pc:sldChg>
      <pc:sldChg chg="addSp delSp modSp new mod ord">
        <pc:chgData name="Tessa van der Laan" userId="c3cf2025-47b9-459e-ab60-aeb33e5bc688" providerId="ADAL" clId="{C26FC0A8-9ABD-4B5B-A561-37A8A83F3D80}" dt="2025-02-23T15:02:27.604" v="7085"/>
        <pc:sldMkLst>
          <pc:docMk/>
          <pc:sldMk cId="586455323" sldId="312"/>
        </pc:sldMkLst>
        <pc:spChg chg="del">
          <ac:chgData name="Tessa van der Laan" userId="c3cf2025-47b9-459e-ab60-aeb33e5bc688" providerId="ADAL" clId="{C26FC0A8-9ABD-4B5B-A561-37A8A83F3D80}" dt="2025-02-21T16:37:20.704" v="5771"/>
          <ac:spMkLst>
            <pc:docMk/>
            <pc:sldMk cId="586455323" sldId="312"/>
            <ac:spMk id="3" creationId="{C5AFD581-8AAF-1015-9553-A1185ACC9644}"/>
          </ac:spMkLst>
        </pc:spChg>
        <pc:spChg chg="add mod">
          <ac:chgData name="Tessa van der Laan" userId="c3cf2025-47b9-459e-ab60-aeb33e5bc688" providerId="ADAL" clId="{C26FC0A8-9ABD-4B5B-A561-37A8A83F3D80}" dt="2025-02-21T16:39:13.020" v="5781" actId="1076"/>
          <ac:spMkLst>
            <pc:docMk/>
            <pc:sldMk cId="586455323" sldId="312"/>
            <ac:spMk id="5" creationId="{CE66B180-5548-1C5E-51E4-B398D4BFF5A5}"/>
          </ac:spMkLst>
        </pc:spChg>
        <pc:picChg chg="add mod modCrop">
          <ac:chgData name="Tessa van der Laan" userId="c3cf2025-47b9-459e-ab60-aeb33e5bc688" providerId="ADAL" clId="{C26FC0A8-9ABD-4B5B-A561-37A8A83F3D80}" dt="2025-02-21T16:37:54.122" v="5779" actId="14100"/>
          <ac:picMkLst>
            <pc:docMk/>
            <pc:sldMk cId="586455323" sldId="312"/>
            <ac:picMk id="4" creationId="{02800B2F-DD33-D61F-F567-6B8A93680E2E}"/>
          </ac:picMkLst>
        </pc:picChg>
      </pc:sldChg>
      <pc:sldChg chg="new del ord">
        <pc:chgData name="Tessa van der Laan" userId="c3cf2025-47b9-459e-ab60-aeb33e5bc688" providerId="ADAL" clId="{C26FC0A8-9ABD-4B5B-A561-37A8A83F3D80}" dt="2025-02-21T16:40:13.799" v="5789" actId="2696"/>
        <pc:sldMkLst>
          <pc:docMk/>
          <pc:sldMk cId="209434661" sldId="313"/>
        </pc:sldMkLst>
      </pc:sldChg>
      <pc:sldChg chg="delSp modSp add del mod ord">
        <pc:chgData name="Tessa van der Laan" userId="c3cf2025-47b9-459e-ab60-aeb33e5bc688" providerId="ADAL" clId="{C26FC0A8-9ABD-4B5B-A561-37A8A83F3D80}" dt="2025-02-23T14:03:50.053" v="5999" actId="2696"/>
        <pc:sldMkLst>
          <pc:docMk/>
          <pc:sldMk cId="2303558670" sldId="313"/>
        </pc:sldMkLst>
        <pc:spChg chg="mod">
          <ac:chgData name="Tessa van der Laan" userId="c3cf2025-47b9-459e-ab60-aeb33e5bc688" providerId="ADAL" clId="{C26FC0A8-9ABD-4B5B-A561-37A8A83F3D80}" dt="2025-02-23T14:03:40.564" v="5996" actId="21"/>
          <ac:spMkLst>
            <pc:docMk/>
            <pc:sldMk cId="2303558670" sldId="313"/>
            <ac:spMk id="3" creationId="{0C4D73A4-DE1A-1FE2-8D2B-841BD965B24B}"/>
          </ac:spMkLst>
        </pc:spChg>
        <pc:picChg chg="mod">
          <ac:chgData name="Tessa van der Laan" userId="c3cf2025-47b9-459e-ab60-aeb33e5bc688" providerId="ADAL" clId="{C26FC0A8-9ABD-4B5B-A561-37A8A83F3D80}" dt="2025-02-23T14:03:00.890" v="5959" actId="1076"/>
          <ac:picMkLst>
            <pc:docMk/>
            <pc:sldMk cId="2303558670" sldId="313"/>
            <ac:picMk id="8" creationId="{916B225B-5D0E-98A1-5B8C-E800993E1D55}"/>
          </ac:picMkLst>
        </pc:picChg>
        <pc:picChg chg="del">
          <ac:chgData name="Tessa van der Laan" userId="c3cf2025-47b9-459e-ab60-aeb33e5bc688" providerId="ADAL" clId="{C26FC0A8-9ABD-4B5B-A561-37A8A83F3D80}" dt="2025-02-23T14:02:56.561" v="5957" actId="478"/>
          <ac:picMkLst>
            <pc:docMk/>
            <pc:sldMk cId="2303558670" sldId="313"/>
            <ac:picMk id="2050" creationId="{7FCD84B9-6FC3-3A6C-3766-1D60C8EE99F8}"/>
          </ac:picMkLst>
        </pc:picChg>
      </pc:sldChg>
      <pc:sldChg chg="modSp new mod">
        <pc:chgData name="Tessa van der Laan" userId="c3cf2025-47b9-459e-ab60-aeb33e5bc688" providerId="ADAL" clId="{C26FC0A8-9ABD-4B5B-A561-37A8A83F3D80}" dt="2025-02-23T16:41:40.205" v="7703" actId="20577"/>
        <pc:sldMkLst>
          <pc:docMk/>
          <pc:sldMk cId="3102883755" sldId="313"/>
        </pc:sldMkLst>
        <pc:spChg chg="mod">
          <ac:chgData name="Tessa van der Laan" userId="c3cf2025-47b9-459e-ab60-aeb33e5bc688" providerId="ADAL" clId="{C26FC0A8-9ABD-4B5B-A561-37A8A83F3D80}" dt="2025-02-23T16:41:40.205" v="7703" actId="20577"/>
          <ac:spMkLst>
            <pc:docMk/>
            <pc:sldMk cId="3102883755" sldId="313"/>
            <ac:spMk id="3" creationId="{833284CC-814C-7DD7-7396-5976698F712C}"/>
          </ac:spMkLst>
        </pc:spChg>
      </pc:sldChg>
      <pc:sldChg chg="addSp modSp new mod">
        <pc:chgData name="Tessa van der Laan" userId="c3cf2025-47b9-459e-ab60-aeb33e5bc688" providerId="ADAL" clId="{C26FC0A8-9ABD-4B5B-A561-37A8A83F3D80}" dt="2025-02-23T18:35:02.989" v="7810" actId="1076"/>
        <pc:sldMkLst>
          <pc:docMk/>
          <pc:sldMk cId="1886617666" sldId="314"/>
        </pc:sldMkLst>
        <pc:picChg chg="add mod">
          <ac:chgData name="Tessa van der Laan" userId="c3cf2025-47b9-459e-ab60-aeb33e5bc688" providerId="ADAL" clId="{C26FC0A8-9ABD-4B5B-A561-37A8A83F3D80}" dt="2025-02-23T18:35:02.989" v="7810" actId="1076"/>
          <ac:picMkLst>
            <pc:docMk/>
            <pc:sldMk cId="1886617666" sldId="314"/>
            <ac:picMk id="4" creationId="{D421D3CC-B79D-8D83-8AA9-17F6FE2BBC08}"/>
          </ac:picMkLst>
        </pc:picChg>
      </pc:sldChg>
    </pc:docChg>
  </pc:docChgLst>
  <pc:docChgLst>
    <pc:chgData name="Tessa van der Laan" userId="c3cf2025-47b9-459e-ab60-aeb33e5bc688" providerId="ADAL" clId="{EC5FEBF7-FD45-4CB7-BCF7-585EEF9F51DA}"/>
    <pc:docChg chg="undo redo custSel addSld delSld modSld sldOrd modMainMaster">
      <pc:chgData name="Tessa van der Laan" userId="c3cf2025-47b9-459e-ab60-aeb33e5bc688" providerId="ADAL" clId="{EC5FEBF7-FD45-4CB7-BCF7-585EEF9F51DA}" dt="2024-09-13T19:50:15.225" v="6586" actId="6549"/>
      <pc:docMkLst>
        <pc:docMk/>
      </pc:docMkLst>
      <pc:sldChg chg="addSp delSp modSp mod setBg">
        <pc:chgData name="Tessa van der Laan" userId="c3cf2025-47b9-459e-ab60-aeb33e5bc688" providerId="ADAL" clId="{EC5FEBF7-FD45-4CB7-BCF7-585EEF9F51DA}" dt="2024-09-11T10:49:18.307" v="274" actId="1076"/>
        <pc:sldMkLst>
          <pc:docMk/>
          <pc:sldMk cId="4069888836" sldId="256"/>
        </pc:sldMkLst>
        <pc:spChg chg="mod">
          <ac:chgData name="Tessa van der Laan" userId="c3cf2025-47b9-459e-ab60-aeb33e5bc688" providerId="ADAL" clId="{EC5FEBF7-FD45-4CB7-BCF7-585EEF9F51DA}" dt="2024-09-11T10:48:09.799" v="261" actId="207"/>
          <ac:spMkLst>
            <pc:docMk/>
            <pc:sldMk cId="4069888836" sldId="256"/>
            <ac:spMk id="2" creationId="{1CDAF2E1-B972-EA3F-186C-79F3900929E6}"/>
          </ac:spMkLst>
        </pc:spChg>
        <pc:spChg chg="mod">
          <ac:chgData name="Tessa van der Laan" userId="c3cf2025-47b9-459e-ab60-aeb33e5bc688" providerId="ADAL" clId="{EC5FEBF7-FD45-4CB7-BCF7-585EEF9F51DA}" dt="2024-09-11T10:48:57.651" v="268" actId="14100"/>
          <ac:spMkLst>
            <pc:docMk/>
            <pc:sldMk cId="4069888836" sldId="256"/>
            <ac:spMk id="3" creationId="{493E91F6-0A8F-ED8C-E716-968A93F1773E}"/>
          </ac:spMkLst>
        </pc:spChg>
        <pc:spChg chg="add del mod">
          <ac:chgData name="Tessa van der Laan" userId="c3cf2025-47b9-459e-ab60-aeb33e5bc688" providerId="ADAL" clId="{EC5FEBF7-FD45-4CB7-BCF7-585EEF9F51DA}" dt="2024-09-11T10:45:11.243" v="222" actId="478"/>
          <ac:spMkLst>
            <pc:docMk/>
            <pc:sldMk cId="4069888836" sldId="256"/>
            <ac:spMk id="6" creationId="{C01C69AD-F4C5-A62E-B6A3-66CCD930607D}"/>
          </ac:spMkLst>
        </pc:spChg>
        <pc:spChg chg="add del mod">
          <ac:chgData name="Tessa van der Laan" userId="c3cf2025-47b9-459e-ab60-aeb33e5bc688" providerId="ADAL" clId="{EC5FEBF7-FD45-4CB7-BCF7-585EEF9F51DA}" dt="2024-09-11T10:45:10.042" v="221" actId="478"/>
          <ac:spMkLst>
            <pc:docMk/>
            <pc:sldMk cId="4069888836" sldId="256"/>
            <ac:spMk id="7" creationId="{50FAA46F-25C4-8FBD-5C92-2EA3108F65F3}"/>
          </ac:spMkLst>
        </pc:spChg>
        <pc:spChg chg="add del">
          <ac:chgData name="Tessa van der Laan" userId="c3cf2025-47b9-459e-ab60-aeb33e5bc688" providerId="ADAL" clId="{EC5FEBF7-FD45-4CB7-BCF7-585EEF9F51DA}" dt="2024-09-11T10:47:14.854" v="248" actId="478"/>
          <ac:spMkLst>
            <pc:docMk/>
            <pc:sldMk cId="4069888836" sldId="256"/>
            <ac:spMk id="9" creationId="{CE5E21C3-5670-6C9D-45AE-ADC143D00919}"/>
          </ac:spMkLst>
        </pc:spChg>
        <pc:spChg chg="add mod ord">
          <ac:chgData name="Tessa van der Laan" userId="c3cf2025-47b9-459e-ab60-aeb33e5bc688" providerId="ADAL" clId="{EC5FEBF7-FD45-4CB7-BCF7-585EEF9F51DA}" dt="2024-09-11T10:49:09.726" v="271" actId="14100"/>
          <ac:spMkLst>
            <pc:docMk/>
            <pc:sldMk cId="4069888836" sldId="256"/>
            <ac:spMk id="10" creationId="{CAEEE27A-6668-22E4-B40E-6CD5ABA9F467}"/>
          </ac:spMkLst>
        </pc:spChg>
        <pc:picChg chg="add mod">
          <ac:chgData name="Tessa van der Laan" userId="c3cf2025-47b9-459e-ab60-aeb33e5bc688" providerId="ADAL" clId="{EC5FEBF7-FD45-4CB7-BCF7-585EEF9F51DA}" dt="2024-09-11T10:49:18.307" v="274" actId="1076"/>
          <ac:picMkLst>
            <pc:docMk/>
            <pc:sldMk cId="4069888836" sldId="256"/>
            <ac:picMk id="5" creationId="{D5A5F2C8-3EC6-1441-B18C-A18C480FDABE}"/>
          </ac:picMkLst>
        </pc:picChg>
        <pc:picChg chg="add del mod ord">
          <ac:chgData name="Tessa van der Laan" userId="c3cf2025-47b9-459e-ab60-aeb33e5bc688" providerId="ADAL" clId="{EC5FEBF7-FD45-4CB7-BCF7-585EEF9F51DA}" dt="2024-09-11T10:45:55.682" v="231" actId="478"/>
          <ac:picMkLst>
            <pc:docMk/>
            <pc:sldMk cId="4069888836" sldId="256"/>
            <ac:picMk id="8" creationId="{95C18EE8-FF7A-4F71-6AE5-92D65FF953C8}"/>
          </ac:picMkLst>
        </pc:picChg>
      </pc:sldChg>
      <pc:sldChg chg="addSp delSp modSp mod">
        <pc:chgData name="Tessa van der Laan" userId="c3cf2025-47b9-459e-ab60-aeb33e5bc688" providerId="ADAL" clId="{EC5FEBF7-FD45-4CB7-BCF7-585EEF9F51DA}" dt="2024-09-12T14:41:08.693" v="5805" actId="20577"/>
        <pc:sldMkLst>
          <pc:docMk/>
          <pc:sldMk cId="4250216418" sldId="257"/>
        </pc:sldMkLst>
        <pc:spChg chg="mod">
          <ac:chgData name="Tessa van der Laan" userId="c3cf2025-47b9-459e-ab60-aeb33e5bc688" providerId="ADAL" clId="{EC5FEBF7-FD45-4CB7-BCF7-585EEF9F51DA}" dt="2024-09-12T14:40:45.784" v="5744" actId="20577"/>
          <ac:spMkLst>
            <pc:docMk/>
            <pc:sldMk cId="4250216418" sldId="257"/>
            <ac:spMk id="2" creationId="{1FC91A41-4570-9F29-5322-2334DCC137CD}"/>
          </ac:spMkLst>
        </pc:spChg>
        <pc:spChg chg="mod">
          <ac:chgData name="Tessa van der Laan" userId="c3cf2025-47b9-459e-ab60-aeb33e5bc688" providerId="ADAL" clId="{EC5FEBF7-FD45-4CB7-BCF7-585EEF9F51DA}" dt="2024-09-12T14:41:08.693" v="5805" actId="20577"/>
          <ac:spMkLst>
            <pc:docMk/>
            <pc:sldMk cId="4250216418" sldId="257"/>
            <ac:spMk id="3" creationId="{CE3A1FBF-5AC7-0CE8-0743-3BF63C18ECB2}"/>
          </ac:spMkLst>
        </pc:spChg>
        <pc:picChg chg="add del mod modCrop">
          <ac:chgData name="Tessa van der Laan" userId="c3cf2025-47b9-459e-ab60-aeb33e5bc688" providerId="ADAL" clId="{EC5FEBF7-FD45-4CB7-BCF7-585EEF9F51DA}" dt="2024-09-12T14:37:16.593" v="5661" actId="478"/>
          <ac:picMkLst>
            <pc:docMk/>
            <pc:sldMk cId="4250216418" sldId="257"/>
            <ac:picMk id="5" creationId="{2A798DD3-AB65-DD66-FED5-4358B4497857}"/>
          </ac:picMkLst>
        </pc:picChg>
        <pc:picChg chg="add mod modCrop">
          <ac:chgData name="Tessa van der Laan" userId="c3cf2025-47b9-459e-ab60-aeb33e5bc688" providerId="ADAL" clId="{EC5FEBF7-FD45-4CB7-BCF7-585EEF9F51DA}" dt="2024-09-12T14:38:06.495" v="5677" actId="1076"/>
          <ac:picMkLst>
            <pc:docMk/>
            <pc:sldMk cId="4250216418" sldId="257"/>
            <ac:picMk id="7" creationId="{4F472B2D-86CC-6D6E-A946-2C0F3F1D75DD}"/>
          </ac:picMkLst>
        </pc:picChg>
      </pc:sldChg>
      <pc:sldChg chg="addSp modSp mod">
        <pc:chgData name="Tessa van der Laan" userId="c3cf2025-47b9-459e-ab60-aeb33e5bc688" providerId="ADAL" clId="{EC5FEBF7-FD45-4CB7-BCF7-585EEF9F51DA}" dt="2024-09-11T10:55:18.975" v="491" actId="14100"/>
        <pc:sldMkLst>
          <pc:docMk/>
          <pc:sldMk cId="771270787" sldId="258"/>
        </pc:sldMkLst>
        <pc:spChg chg="mod">
          <ac:chgData name="Tessa van der Laan" userId="c3cf2025-47b9-459e-ab60-aeb33e5bc688" providerId="ADAL" clId="{EC5FEBF7-FD45-4CB7-BCF7-585EEF9F51DA}" dt="2024-09-11T10:54:58.524" v="484" actId="113"/>
          <ac:spMkLst>
            <pc:docMk/>
            <pc:sldMk cId="771270787" sldId="258"/>
            <ac:spMk id="2" creationId="{721E7099-F227-915A-0AD3-2DF4EE748B56}"/>
          </ac:spMkLst>
        </pc:spChg>
        <pc:spChg chg="mod">
          <ac:chgData name="Tessa van der Laan" userId="c3cf2025-47b9-459e-ab60-aeb33e5bc688" providerId="ADAL" clId="{EC5FEBF7-FD45-4CB7-BCF7-585EEF9F51DA}" dt="2024-09-11T10:55:02.272" v="485" actId="20577"/>
          <ac:spMkLst>
            <pc:docMk/>
            <pc:sldMk cId="771270787" sldId="258"/>
            <ac:spMk id="3" creationId="{33FA8D4D-2305-4819-C8FC-04242412B351}"/>
          </ac:spMkLst>
        </pc:spChg>
        <pc:picChg chg="add mod modCrop">
          <ac:chgData name="Tessa van der Laan" userId="c3cf2025-47b9-459e-ab60-aeb33e5bc688" providerId="ADAL" clId="{EC5FEBF7-FD45-4CB7-BCF7-585EEF9F51DA}" dt="2024-09-11T10:55:18.975" v="491" actId="14100"/>
          <ac:picMkLst>
            <pc:docMk/>
            <pc:sldMk cId="771270787" sldId="258"/>
            <ac:picMk id="5" creationId="{0669F59A-A26B-E182-C1D0-9AD6E95DE512}"/>
          </ac:picMkLst>
        </pc:picChg>
        <pc:picChg chg="add mod">
          <ac:chgData name="Tessa van der Laan" userId="c3cf2025-47b9-459e-ab60-aeb33e5bc688" providerId="ADAL" clId="{EC5FEBF7-FD45-4CB7-BCF7-585EEF9F51DA}" dt="2024-09-11T10:55:14.179" v="489" actId="1076"/>
          <ac:picMkLst>
            <pc:docMk/>
            <pc:sldMk cId="771270787" sldId="258"/>
            <ac:picMk id="1026" creationId="{9F2080C6-4EE8-EE1E-FEDF-C4A7D4AD0ADF}"/>
          </ac:picMkLst>
        </pc:picChg>
      </pc:sldChg>
      <pc:sldChg chg="addSp modSp mod">
        <pc:chgData name="Tessa van der Laan" userId="c3cf2025-47b9-459e-ab60-aeb33e5bc688" providerId="ADAL" clId="{EC5FEBF7-FD45-4CB7-BCF7-585EEF9F51DA}" dt="2024-09-12T12:56:40.274" v="5294" actId="1076"/>
        <pc:sldMkLst>
          <pc:docMk/>
          <pc:sldMk cId="3497218102" sldId="259"/>
        </pc:sldMkLst>
        <pc:spChg chg="mod">
          <ac:chgData name="Tessa van der Laan" userId="c3cf2025-47b9-459e-ab60-aeb33e5bc688" providerId="ADAL" clId="{EC5FEBF7-FD45-4CB7-BCF7-585EEF9F51DA}" dt="2024-09-12T12:56:40.274" v="5294" actId="1076"/>
          <ac:spMkLst>
            <pc:docMk/>
            <pc:sldMk cId="3497218102" sldId="259"/>
            <ac:spMk id="2" creationId="{21735CC8-F583-585A-A11E-CA4C51076AEF}"/>
          </ac:spMkLst>
        </pc:spChg>
        <pc:spChg chg="mod">
          <ac:chgData name="Tessa van der Laan" userId="c3cf2025-47b9-459e-ab60-aeb33e5bc688" providerId="ADAL" clId="{EC5FEBF7-FD45-4CB7-BCF7-585EEF9F51DA}" dt="2024-09-12T12:56:34.940" v="5293" actId="1076"/>
          <ac:spMkLst>
            <pc:docMk/>
            <pc:sldMk cId="3497218102" sldId="259"/>
            <ac:spMk id="3" creationId="{522FAA47-67CA-1D66-E5E2-D119B9FE0BCA}"/>
          </ac:spMkLst>
        </pc:spChg>
        <pc:spChg chg="add mod ord">
          <ac:chgData name="Tessa van der Laan" userId="c3cf2025-47b9-459e-ab60-aeb33e5bc688" providerId="ADAL" clId="{EC5FEBF7-FD45-4CB7-BCF7-585EEF9F51DA}" dt="2024-09-12T12:39:17.872" v="5260" actId="1076"/>
          <ac:spMkLst>
            <pc:docMk/>
            <pc:sldMk cId="3497218102" sldId="259"/>
            <ac:spMk id="4" creationId="{C3BE4ED1-CC9C-25FB-457A-3B8C2B0678AF}"/>
          </ac:spMkLst>
        </pc:spChg>
      </pc:sldChg>
      <pc:sldChg chg="addSp delSp modSp new mod ord">
        <pc:chgData name="Tessa van der Laan" userId="c3cf2025-47b9-459e-ab60-aeb33e5bc688" providerId="ADAL" clId="{EC5FEBF7-FD45-4CB7-BCF7-585EEF9F51DA}" dt="2024-09-12T12:46:43.738" v="5291" actId="1076"/>
        <pc:sldMkLst>
          <pc:docMk/>
          <pc:sldMk cId="3529473661" sldId="260"/>
        </pc:sldMkLst>
        <pc:spChg chg="del mod">
          <ac:chgData name="Tessa van der Laan" userId="c3cf2025-47b9-459e-ab60-aeb33e5bc688" providerId="ADAL" clId="{EC5FEBF7-FD45-4CB7-BCF7-585EEF9F51DA}" dt="2024-09-12T12:46:32.319" v="5286" actId="478"/>
          <ac:spMkLst>
            <pc:docMk/>
            <pc:sldMk cId="3529473661" sldId="260"/>
            <ac:spMk id="2" creationId="{A0D9950B-B967-E708-1008-2F02BCF4DCB9}"/>
          </ac:spMkLst>
        </pc:spChg>
        <pc:spChg chg="del">
          <ac:chgData name="Tessa van der Laan" userId="c3cf2025-47b9-459e-ab60-aeb33e5bc688" providerId="ADAL" clId="{EC5FEBF7-FD45-4CB7-BCF7-585EEF9F51DA}" dt="2024-09-11T11:14:03.928" v="566" actId="22"/>
          <ac:spMkLst>
            <pc:docMk/>
            <pc:sldMk cId="3529473661" sldId="260"/>
            <ac:spMk id="3" creationId="{1A7ABCB8-E5FD-1AE5-5F99-AF0F9BEDC162}"/>
          </ac:spMkLst>
        </pc:spChg>
        <pc:spChg chg="add del mod">
          <ac:chgData name="Tessa van der Laan" userId="c3cf2025-47b9-459e-ab60-aeb33e5bc688" providerId="ADAL" clId="{EC5FEBF7-FD45-4CB7-BCF7-585EEF9F51DA}" dt="2024-09-12T12:46:36.150" v="5287" actId="478"/>
          <ac:spMkLst>
            <pc:docMk/>
            <pc:sldMk cId="3529473661" sldId="260"/>
            <ac:spMk id="11" creationId="{BC34345D-DA9F-A118-3472-FD1B6CAF7C15}"/>
          </ac:spMkLst>
        </pc:spChg>
        <pc:spChg chg="add del mod">
          <ac:chgData name="Tessa van der Laan" userId="c3cf2025-47b9-459e-ab60-aeb33e5bc688" providerId="ADAL" clId="{EC5FEBF7-FD45-4CB7-BCF7-585EEF9F51DA}" dt="2024-09-12T12:46:37.409" v="5288" actId="478"/>
          <ac:spMkLst>
            <pc:docMk/>
            <pc:sldMk cId="3529473661" sldId="260"/>
            <ac:spMk id="13" creationId="{7B67B03F-FA78-D4C8-E6F7-126857C81142}"/>
          </ac:spMkLst>
        </pc:spChg>
        <pc:picChg chg="add del mod modCrop">
          <ac:chgData name="Tessa van der Laan" userId="c3cf2025-47b9-459e-ab60-aeb33e5bc688" providerId="ADAL" clId="{EC5FEBF7-FD45-4CB7-BCF7-585EEF9F51DA}" dt="2024-09-11T11:14:02.117" v="565" actId="478"/>
          <ac:picMkLst>
            <pc:docMk/>
            <pc:sldMk cId="3529473661" sldId="260"/>
            <ac:picMk id="5" creationId="{1BA94717-601A-B8EA-8894-AD9CC5A02543}"/>
          </ac:picMkLst>
        </pc:picChg>
        <pc:picChg chg="add del mod ord modCrop">
          <ac:chgData name="Tessa van der Laan" userId="c3cf2025-47b9-459e-ab60-aeb33e5bc688" providerId="ADAL" clId="{EC5FEBF7-FD45-4CB7-BCF7-585EEF9F51DA}" dt="2024-09-12T12:45:51.314" v="5271" actId="478"/>
          <ac:picMkLst>
            <pc:docMk/>
            <pc:sldMk cId="3529473661" sldId="260"/>
            <ac:picMk id="7" creationId="{F4953372-AB34-B174-5C29-2ED0BAEB4343}"/>
          </ac:picMkLst>
        </pc:picChg>
        <pc:picChg chg="add mod modCrop">
          <ac:chgData name="Tessa van der Laan" userId="c3cf2025-47b9-459e-ab60-aeb33e5bc688" providerId="ADAL" clId="{EC5FEBF7-FD45-4CB7-BCF7-585EEF9F51DA}" dt="2024-09-12T12:46:43.738" v="5291" actId="1076"/>
          <ac:picMkLst>
            <pc:docMk/>
            <pc:sldMk cId="3529473661" sldId="260"/>
            <ac:picMk id="9" creationId="{EC46D677-2A5A-F81F-C4BD-D6ED60810DAA}"/>
          </ac:picMkLst>
        </pc:picChg>
      </pc:sldChg>
      <pc:sldChg chg="addSp delSp modSp new mod">
        <pc:chgData name="Tessa van der Laan" userId="c3cf2025-47b9-459e-ab60-aeb33e5bc688" providerId="ADAL" clId="{EC5FEBF7-FD45-4CB7-BCF7-585EEF9F51DA}" dt="2024-09-12T12:56:46.886" v="5296" actId="113"/>
        <pc:sldMkLst>
          <pc:docMk/>
          <pc:sldMk cId="2222252256" sldId="261"/>
        </pc:sldMkLst>
        <pc:spChg chg="mod">
          <ac:chgData name="Tessa van der Laan" userId="c3cf2025-47b9-459e-ab60-aeb33e5bc688" providerId="ADAL" clId="{EC5FEBF7-FD45-4CB7-BCF7-585EEF9F51DA}" dt="2024-09-12T12:56:46.886" v="5296" actId="113"/>
          <ac:spMkLst>
            <pc:docMk/>
            <pc:sldMk cId="2222252256" sldId="261"/>
            <ac:spMk id="2" creationId="{122FF12B-63D3-DABA-D9E3-E1148A8D84D5}"/>
          </ac:spMkLst>
        </pc:spChg>
        <pc:spChg chg="del">
          <ac:chgData name="Tessa van der Laan" userId="c3cf2025-47b9-459e-ab60-aeb33e5bc688" providerId="ADAL" clId="{EC5FEBF7-FD45-4CB7-BCF7-585EEF9F51DA}" dt="2024-09-11T11:51:40.078" v="595" actId="22"/>
          <ac:spMkLst>
            <pc:docMk/>
            <pc:sldMk cId="2222252256" sldId="261"/>
            <ac:spMk id="3" creationId="{4C40489B-4E86-C616-90BD-9F998A821717}"/>
          </ac:spMkLst>
        </pc:spChg>
        <pc:spChg chg="add mod">
          <ac:chgData name="Tessa van der Laan" userId="c3cf2025-47b9-459e-ab60-aeb33e5bc688" providerId="ADAL" clId="{EC5FEBF7-FD45-4CB7-BCF7-585EEF9F51DA}" dt="2024-09-12T12:35:06.219" v="5230" actId="478"/>
          <ac:spMkLst>
            <pc:docMk/>
            <pc:sldMk cId="2222252256" sldId="261"/>
            <ac:spMk id="11" creationId="{A70CA495-FE65-7D2D-70F9-87E74FEAB55B}"/>
          </ac:spMkLst>
        </pc:spChg>
        <pc:picChg chg="add mod">
          <ac:chgData name="Tessa van der Laan" userId="c3cf2025-47b9-459e-ab60-aeb33e5bc688" providerId="ADAL" clId="{EC5FEBF7-FD45-4CB7-BCF7-585EEF9F51DA}" dt="2024-09-11T11:59:23.452" v="842" actId="1076"/>
          <ac:picMkLst>
            <pc:docMk/>
            <pc:sldMk cId="2222252256" sldId="261"/>
            <ac:picMk id="5" creationId="{C2A14D8A-1FDD-2546-A019-DB6B89C87979}"/>
          </ac:picMkLst>
        </pc:picChg>
        <pc:picChg chg="add del mod ord">
          <ac:chgData name="Tessa van der Laan" userId="c3cf2025-47b9-459e-ab60-aeb33e5bc688" providerId="ADAL" clId="{EC5FEBF7-FD45-4CB7-BCF7-585EEF9F51DA}" dt="2024-09-12T12:35:06.219" v="5230" actId="478"/>
          <ac:picMkLst>
            <pc:docMk/>
            <pc:sldMk cId="2222252256" sldId="261"/>
            <ac:picMk id="7" creationId="{4E922A02-5623-A451-6627-C4E2D4C0AB5E}"/>
          </ac:picMkLst>
        </pc:picChg>
        <pc:picChg chg="add mod">
          <ac:chgData name="Tessa van der Laan" userId="c3cf2025-47b9-459e-ab60-aeb33e5bc688" providerId="ADAL" clId="{EC5FEBF7-FD45-4CB7-BCF7-585EEF9F51DA}" dt="2024-09-12T12:35:10.943" v="5232" actId="14100"/>
          <ac:picMkLst>
            <pc:docMk/>
            <pc:sldMk cId="2222252256" sldId="261"/>
            <ac:picMk id="9" creationId="{847AB9DB-F897-2ACC-8CD9-C1BC765B400F}"/>
          </ac:picMkLst>
        </pc:picChg>
      </pc:sldChg>
      <pc:sldChg chg="addSp modSp new mod ord">
        <pc:chgData name="Tessa van der Laan" userId="c3cf2025-47b9-459e-ab60-aeb33e5bc688" providerId="ADAL" clId="{EC5FEBF7-FD45-4CB7-BCF7-585EEF9F51DA}" dt="2024-09-13T17:37:50.729" v="6503" actId="20577"/>
        <pc:sldMkLst>
          <pc:docMk/>
          <pc:sldMk cId="2013882736" sldId="262"/>
        </pc:sldMkLst>
        <pc:spChg chg="mod">
          <ac:chgData name="Tessa van der Laan" userId="c3cf2025-47b9-459e-ab60-aeb33e5bc688" providerId="ADAL" clId="{EC5FEBF7-FD45-4CB7-BCF7-585EEF9F51DA}" dt="2024-09-11T12:01:50.676" v="1026" actId="113"/>
          <ac:spMkLst>
            <pc:docMk/>
            <pc:sldMk cId="2013882736" sldId="262"/>
            <ac:spMk id="2" creationId="{EC91AD93-7764-ABEC-7713-E79663A34309}"/>
          </ac:spMkLst>
        </pc:spChg>
        <pc:spChg chg="mod">
          <ac:chgData name="Tessa van der Laan" userId="c3cf2025-47b9-459e-ab60-aeb33e5bc688" providerId="ADAL" clId="{EC5FEBF7-FD45-4CB7-BCF7-585EEF9F51DA}" dt="2024-09-13T17:37:50.729" v="6503" actId="20577"/>
          <ac:spMkLst>
            <pc:docMk/>
            <pc:sldMk cId="2013882736" sldId="262"/>
            <ac:spMk id="3" creationId="{8A58334B-ACBD-5A47-C533-9FDAE043E006}"/>
          </ac:spMkLst>
        </pc:spChg>
        <pc:picChg chg="add mod">
          <ac:chgData name="Tessa van der Laan" userId="c3cf2025-47b9-459e-ab60-aeb33e5bc688" providerId="ADAL" clId="{EC5FEBF7-FD45-4CB7-BCF7-585EEF9F51DA}" dt="2024-09-11T11:59:43.616" v="876" actId="14100"/>
          <ac:picMkLst>
            <pc:docMk/>
            <pc:sldMk cId="2013882736" sldId="262"/>
            <ac:picMk id="5" creationId="{D83FE5E5-5B02-D710-ABDB-B6816E8E81A6}"/>
          </ac:picMkLst>
        </pc:picChg>
      </pc:sldChg>
      <pc:sldChg chg="addSp delSp modSp new mod ord">
        <pc:chgData name="Tessa van der Laan" userId="c3cf2025-47b9-459e-ab60-aeb33e5bc688" providerId="ADAL" clId="{EC5FEBF7-FD45-4CB7-BCF7-585EEF9F51DA}" dt="2024-09-13T14:56:22.936" v="6058" actId="5793"/>
        <pc:sldMkLst>
          <pc:docMk/>
          <pc:sldMk cId="1372708230" sldId="263"/>
        </pc:sldMkLst>
        <pc:spChg chg="mod">
          <ac:chgData name="Tessa van der Laan" userId="c3cf2025-47b9-459e-ab60-aeb33e5bc688" providerId="ADAL" clId="{EC5FEBF7-FD45-4CB7-BCF7-585EEF9F51DA}" dt="2024-09-12T12:57:00.392" v="5297" actId="207"/>
          <ac:spMkLst>
            <pc:docMk/>
            <pc:sldMk cId="1372708230" sldId="263"/>
            <ac:spMk id="2" creationId="{16E47571-6DBA-F381-6E2D-9DBFBB69C70D}"/>
          </ac:spMkLst>
        </pc:spChg>
        <pc:spChg chg="mod">
          <ac:chgData name="Tessa van der Laan" userId="c3cf2025-47b9-459e-ab60-aeb33e5bc688" providerId="ADAL" clId="{EC5FEBF7-FD45-4CB7-BCF7-585EEF9F51DA}" dt="2024-09-13T14:56:22.936" v="6058" actId="5793"/>
          <ac:spMkLst>
            <pc:docMk/>
            <pc:sldMk cId="1372708230" sldId="263"/>
            <ac:spMk id="3" creationId="{9790B0D0-94BA-6EF5-12B7-036642F8BC21}"/>
          </ac:spMkLst>
        </pc:spChg>
        <pc:picChg chg="add del mod">
          <ac:chgData name="Tessa van der Laan" userId="c3cf2025-47b9-459e-ab60-aeb33e5bc688" providerId="ADAL" clId="{EC5FEBF7-FD45-4CB7-BCF7-585EEF9F51DA}" dt="2024-09-13T14:51:09.431" v="5930" actId="21"/>
          <ac:picMkLst>
            <pc:docMk/>
            <pc:sldMk cId="1372708230" sldId="263"/>
            <ac:picMk id="5" creationId="{E2120F4F-0204-E2F4-DFF4-D63E59C80739}"/>
          </ac:picMkLst>
        </pc:picChg>
        <pc:picChg chg="add del mod">
          <ac:chgData name="Tessa van der Laan" userId="c3cf2025-47b9-459e-ab60-aeb33e5bc688" providerId="ADAL" clId="{EC5FEBF7-FD45-4CB7-BCF7-585EEF9F51DA}" dt="2024-09-13T14:50:50.346" v="5925" actId="21"/>
          <ac:picMkLst>
            <pc:docMk/>
            <pc:sldMk cId="1372708230" sldId="263"/>
            <ac:picMk id="7" creationId="{009CC3E8-07BF-5A01-411C-D2EB6EF40DCB}"/>
          </ac:picMkLst>
        </pc:picChg>
      </pc:sldChg>
      <pc:sldChg chg="addSp delSp modSp new mod">
        <pc:chgData name="Tessa van der Laan" userId="c3cf2025-47b9-459e-ab60-aeb33e5bc688" providerId="ADAL" clId="{EC5FEBF7-FD45-4CB7-BCF7-585EEF9F51DA}" dt="2024-09-13T15:00:35.803" v="6150" actId="20577"/>
        <pc:sldMkLst>
          <pc:docMk/>
          <pc:sldMk cId="3046216261" sldId="264"/>
        </pc:sldMkLst>
        <pc:spChg chg="mod">
          <ac:chgData name="Tessa van der Laan" userId="c3cf2025-47b9-459e-ab60-aeb33e5bc688" providerId="ADAL" clId="{EC5FEBF7-FD45-4CB7-BCF7-585EEF9F51DA}" dt="2024-09-13T15:00:11.578" v="6147" actId="6549"/>
          <ac:spMkLst>
            <pc:docMk/>
            <pc:sldMk cId="3046216261" sldId="264"/>
            <ac:spMk id="2" creationId="{736F7495-83F7-7F66-75B0-9104B969B5AE}"/>
          </ac:spMkLst>
        </pc:spChg>
        <pc:spChg chg="mod">
          <ac:chgData name="Tessa van der Laan" userId="c3cf2025-47b9-459e-ab60-aeb33e5bc688" providerId="ADAL" clId="{EC5FEBF7-FD45-4CB7-BCF7-585EEF9F51DA}" dt="2024-09-13T15:00:35.803" v="6150" actId="20577"/>
          <ac:spMkLst>
            <pc:docMk/>
            <pc:sldMk cId="3046216261" sldId="264"/>
            <ac:spMk id="3" creationId="{C3A106D4-FB28-3E17-D488-28F3DC97AED0}"/>
          </ac:spMkLst>
        </pc:spChg>
        <pc:picChg chg="add del">
          <ac:chgData name="Tessa van der Laan" userId="c3cf2025-47b9-459e-ab60-aeb33e5bc688" providerId="ADAL" clId="{EC5FEBF7-FD45-4CB7-BCF7-585EEF9F51DA}" dt="2024-09-12T07:15:39.411" v="1792" actId="22"/>
          <ac:picMkLst>
            <pc:docMk/>
            <pc:sldMk cId="3046216261" sldId="264"/>
            <ac:picMk id="5" creationId="{EB209EC9-A5D4-ADCB-E55B-64DF980FA51A}"/>
          </ac:picMkLst>
        </pc:picChg>
      </pc:sldChg>
      <pc:sldChg chg="addSp delSp modSp new mod">
        <pc:chgData name="Tessa van der Laan" userId="c3cf2025-47b9-459e-ab60-aeb33e5bc688" providerId="ADAL" clId="{EC5FEBF7-FD45-4CB7-BCF7-585EEF9F51DA}" dt="2024-09-13T16:23:49.735" v="6423" actId="20577"/>
        <pc:sldMkLst>
          <pc:docMk/>
          <pc:sldMk cId="2988689124" sldId="265"/>
        </pc:sldMkLst>
        <pc:spChg chg="mod">
          <ac:chgData name="Tessa van der Laan" userId="c3cf2025-47b9-459e-ab60-aeb33e5bc688" providerId="ADAL" clId="{EC5FEBF7-FD45-4CB7-BCF7-585EEF9F51DA}" dt="2024-09-12T14:42:01.857" v="5813" actId="207"/>
          <ac:spMkLst>
            <pc:docMk/>
            <pc:sldMk cId="2988689124" sldId="265"/>
            <ac:spMk id="2" creationId="{E07E316E-F518-370B-E1DF-84D5E8D7C3E8}"/>
          </ac:spMkLst>
        </pc:spChg>
        <pc:spChg chg="mod">
          <ac:chgData name="Tessa van der Laan" userId="c3cf2025-47b9-459e-ab60-aeb33e5bc688" providerId="ADAL" clId="{EC5FEBF7-FD45-4CB7-BCF7-585EEF9F51DA}" dt="2024-09-13T16:23:49.735" v="6423" actId="20577"/>
          <ac:spMkLst>
            <pc:docMk/>
            <pc:sldMk cId="2988689124" sldId="265"/>
            <ac:spMk id="3" creationId="{764B4955-CFE0-C955-4C86-FD41BBD79BFE}"/>
          </ac:spMkLst>
        </pc:spChg>
        <pc:picChg chg="add del mod">
          <ac:chgData name="Tessa van der Laan" userId="c3cf2025-47b9-459e-ab60-aeb33e5bc688" providerId="ADAL" clId="{EC5FEBF7-FD45-4CB7-BCF7-585EEF9F51DA}" dt="2024-09-12T07:28:11.989" v="2092" actId="478"/>
          <ac:picMkLst>
            <pc:docMk/>
            <pc:sldMk cId="2988689124" sldId="265"/>
            <ac:picMk id="2050" creationId="{51A55672-1010-13FA-CEC1-2C72641FCBB6}"/>
          </ac:picMkLst>
        </pc:picChg>
      </pc:sldChg>
      <pc:sldChg chg="addSp delSp modSp new mod ord setBg">
        <pc:chgData name="Tessa van der Laan" userId="c3cf2025-47b9-459e-ab60-aeb33e5bc688" providerId="ADAL" clId="{EC5FEBF7-FD45-4CB7-BCF7-585EEF9F51DA}" dt="2024-09-13T15:03:44.379" v="6197" actId="207"/>
        <pc:sldMkLst>
          <pc:docMk/>
          <pc:sldMk cId="2075624352" sldId="266"/>
        </pc:sldMkLst>
        <pc:spChg chg="mod">
          <ac:chgData name="Tessa van der Laan" userId="c3cf2025-47b9-459e-ab60-aeb33e5bc688" providerId="ADAL" clId="{EC5FEBF7-FD45-4CB7-BCF7-585EEF9F51DA}" dt="2024-09-13T15:03:44.379" v="6197" actId="207"/>
          <ac:spMkLst>
            <pc:docMk/>
            <pc:sldMk cId="2075624352" sldId="266"/>
            <ac:spMk id="2" creationId="{41A28AFE-A064-8970-7EBE-9D9C8952F0FF}"/>
          </ac:spMkLst>
        </pc:spChg>
        <pc:spChg chg="mod">
          <ac:chgData name="Tessa van der Laan" userId="c3cf2025-47b9-459e-ab60-aeb33e5bc688" providerId="ADAL" clId="{EC5FEBF7-FD45-4CB7-BCF7-585EEF9F51DA}" dt="2024-09-12T12:57:59.485" v="5303" actId="26606"/>
          <ac:spMkLst>
            <pc:docMk/>
            <pc:sldMk cId="2075624352" sldId="266"/>
            <ac:spMk id="3" creationId="{262E14BC-0CD3-49CD-B9CC-0B18DB8D5CDC}"/>
          </ac:spMkLst>
        </pc:spChg>
        <pc:spChg chg="add del">
          <ac:chgData name="Tessa van der Laan" userId="c3cf2025-47b9-459e-ab60-aeb33e5bc688" providerId="ADAL" clId="{EC5FEBF7-FD45-4CB7-BCF7-585EEF9F51DA}" dt="2024-09-12T12:57:59.485" v="5303" actId="26606"/>
          <ac:spMkLst>
            <pc:docMk/>
            <pc:sldMk cId="2075624352" sldId="266"/>
            <ac:spMk id="3079" creationId="{F13C74B1-5B17-4795-BED0-7140497B445A}"/>
          </ac:spMkLst>
        </pc:spChg>
        <pc:spChg chg="add del">
          <ac:chgData name="Tessa van der Laan" userId="c3cf2025-47b9-459e-ab60-aeb33e5bc688" providerId="ADAL" clId="{EC5FEBF7-FD45-4CB7-BCF7-585EEF9F51DA}" dt="2024-09-12T12:57:59.485" v="5303" actId="26606"/>
          <ac:spMkLst>
            <pc:docMk/>
            <pc:sldMk cId="2075624352" sldId="266"/>
            <ac:spMk id="3081" creationId="{D4974D33-8DC5-464E-8C6D-BE58F0669C17}"/>
          </ac:spMkLst>
        </pc:spChg>
        <pc:picChg chg="add mod">
          <ac:chgData name="Tessa van der Laan" userId="c3cf2025-47b9-459e-ab60-aeb33e5bc688" providerId="ADAL" clId="{EC5FEBF7-FD45-4CB7-BCF7-585EEF9F51DA}" dt="2024-09-12T12:58:04.605" v="5304" actId="1076"/>
          <ac:picMkLst>
            <pc:docMk/>
            <pc:sldMk cId="2075624352" sldId="266"/>
            <ac:picMk id="3074" creationId="{CC9FE816-8236-653F-BE60-92A0ADF3135A}"/>
          </ac:picMkLst>
        </pc:picChg>
      </pc:sldChg>
      <pc:sldChg chg="modSp new mod">
        <pc:chgData name="Tessa van der Laan" userId="c3cf2025-47b9-459e-ab60-aeb33e5bc688" providerId="ADAL" clId="{EC5FEBF7-FD45-4CB7-BCF7-585EEF9F51DA}" dt="2024-09-12T14:41:30.315" v="5808" actId="27636"/>
        <pc:sldMkLst>
          <pc:docMk/>
          <pc:sldMk cId="1960871850" sldId="267"/>
        </pc:sldMkLst>
        <pc:spChg chg="mod">
          <ac:chgData name="Tessa van der Laan" userId="c3cf2025-47b9-459e-ab60-aeb33e5bc688" providerId="ADAL" clId="{EC5FEBF7-FD45-4CB7-BCF7-585EEF9F51DA}" dt="2024-09-12T14:41:25.695" v="5806" actId="113"/>
          <ac:spMkLst>
            <pc:docMk/>
            <pc:sldMk cId="1960871850" sldId="267"/>
            <ac:spMk id="2" creationId="{7382AFD5-81C9-CDAF-F9A9-527A3D2575A4}"/>
          </ac:spMkLst>
        </pc:spChg>
        <pc:spChg chg="mod">
          <ac:chgData name="Tessa van der Laan" userId="c3cf2025-47b9-459e-ab60-aeb33e5bc688" providerId="ADAL" clId="{EC5FEBF7-FD45-4CB7-BCF7-585EEF9F51DA}" dt="2024-09-12T14:41:30.315" v="5808" actId="27636"/>
          <ac:spMkLst>
            <pc:docMk/>
            <pc:sldMk cId="1960871850" sldId="267"/>
            <ac:spMk id="3" creationId="{125F55C4-1297-AD46-619B-2F803EA6A174}"/>
          </ac:spMkLst>
        </pc:spChg>
      </pc:sldChg>
      <pc:sldChg chg="modSp new mod">
        <pc:chgData name="Tessa van der Laan" userId="c3cf2025-47b9-459e-ab60-aeb33e5bc688" providerId="ADAL" clId="{EC5FEBF7-FD45-4CB7-BCF7-585EEF9F51DA}" dt="2024-09-13T15:03:27.043" v="6181" actId="20577"/>
        <pc:sldMkLst>
          <pc:docMk/>
          <pc:sldMk cId="2486483876" sldId="268"/>
        </pc:sldMkLst>
        <pc:spChg chg="mod">
          <ac:chgData name="Tessa van der Laan" userId="c3cf2025-47b9-459e-ab60-aeb33e5bc688" providerId="ADAL" clId="{EC5FEBF7-FD45-4CB7-BCF7-585EEF9F51DA}" dt="2024-09-13T15:03:27.043" v="6181" actId="20577"/>
          <ac:spMkLst>
            <pc:docMk/>
            <pc:sldMk cId="2486483876" sldId="268"/>
            <ac:spMk id="2" creationId="{2F71F93B-E531-18A2-4F5B-637903D4756A}"/>
          </ac:spMkLst>
        </pc:spChg>
        <pc:spChg chg="mod">
          <ac:chgData name="Tessa van der Laan" userId="c3cf2025-47b9-459e-ab60-aeb33e5bc688" providerId="ADAL" clId="{EC5FEBF7-FD45-4CB7-BCF7-585EEF9F51DA}" dt="2024-09-12T12:59:13.565" v="5378" actId="255"/>
          <ac:spMkLst>
            <pc:docMk/>
            <pc:sldMk cId="2486483876" sldId="268"/>
            <ac:spMk id="3" creationId="{F1649328-2B12-5ACA-A527-409E9BE4F17C}"/>
          </ac:spMkLst>
        </pc:spChg>
      </pc:sldChg>
      <pc:sldChg chg="modSp new mod">
        <pc:chgData name="Tessa van der Laan" userId="c3cf2025-47b9-459e-ab60-aeb33e5bc688" providerId="ADAL" clId="{EC5FEBF7-FD45-4CB7-BCF7-585EEF9F51DA}" dt="2024-09-13T16:48:22.326" v="6482" actId="27636"/>
        <pc:sldMkLst>
          <pc:docMk/>
          <pc:sldMk cId="86127080" sldId="269"/>
        </pc:sldMkLst>
        <pc:spChg chg="mod">
          <ac:chgData name="Tessa van der Laan" userId="c3cf2025-47b9-459e-ab60-aeb33e5bc688" providerId="ADAL" clId="{EC5FEBF7-FD45-4CB7-BCF7-585EEF9F51DA}" dt="2024-09-12T13:02:27.030" v="5406" actId="207"/>
          <ac:spMkLst>
            <pc:docMk/>
            <pc:sldMk cId="86127080" sldId="269"/>
            <ac:spMk id="2" creationId="{0A828D7A-C440-E0A6-D3DB-A96FAF880DA1}"/>
          </ac:spMkLst>
        </pc:spChg>
        <pc:spChg chg="mod">
          <ac:chgData name="Tessa van der Laan" userId="c3cf2025-47b9-459e-ab60-aeb33e5bc688" providerId="ADAL" clId="{EC5FEBF7-FD45-4CB7-BCF7-585EEF9F51DA}" dt="2024-09-13T16:48:22.326" v="6482" actId="27636"/>
          <ac:spMkLst>
            <pc:docMk/>
            <pc:sldMk cId="86127080" sldId="269"/>
            <ac:spMk id="3" creationId="{CEC38CC9-8A38-6A01-A6E4-5CDF97983E3D}"/>
          </ac:spMkLst>
        </pc:spChg>
      </pc:sldChg>
      <pc:sldChg chg="modSp new mod ord">
        <pc:chgData name="Tessa van der Laan" userId="c3cf2025-47b9-459e-ab60-aeb33e5bc688" providerId="ADAL" clId="{EC5FEBF7-FD45-4CB7-BCF7-585EEF9F51DA}" dt="2024-09-12T14:41:50.952" v="5811" actId="207"/>
        <pc:sldMkLst>
          <pc:docMk/>
          <pc:sldMk cId="3234415508" sldId="270"/>
        </pc:sldMkLst>
        <pc:spChg chg="mod">
          <ac:chgData name="Tessa van der Laan" userId="c3cf2025-47b9-459e-ab60-aeb33e5bc688" providerId="ADAL" clId="{EC5FEBF7-FD45-4CB7-BCF7-585EEF9F51DA}" dt="2024-09-12T14:41:50.952" v="5811" actId="207"/>
          <ac:spMkLst>
            <pc:docMk/>
            <pc:sldMk cId="3234415508" sldId="270"/>
            <ac:spMk id="2" creationId="{BF86AA53-B730-992D-0A5A-22DE005669DB}"/>
          </ac:spMkLst>
        </pc:spChg>
        <pc:spChg chg="mod">
          <ac:chgData name="Tessa van der Laan" userId="c3cf2025-47b9-459e-ab60-aeb33e5bc688" providerId="ADAL" clId="{EC5FEBF7-FD45-4CB7-BCF7-585EEF9F51DA}" dt="2024-09-12T10:59:01.551" v="3045" actId="207"/>
          <ac:spMkLst>
            <pc:docMk/>
            <pc:sldMk cId="3234415508" sldId="270"/>
            <ac:spMk id="3" creationId="{A619FC07-C7D7-7C8E-ABCA-3763D9B84C42}"/>
          </ac:spMkLst>
        </pc:spChg>
      </pc:sldChg>
      <pc:sldChg chg="addSp delSp modSp new mod ord">
        <pc:chgData name="Tessa van der Laan" userId="c3cf2025-47b9-459e-ab60-aeb33e5bc688" providerId="ADAL" clId="{EC5FEBF7-FD45-4CB7-BCF7-585EEF9F51DA}" dt="2024-09-12T11:39:30.558" v="3093" actId="113"/>
        <pc:sldMkLst>
          <pc:docMk/>
          <pc:sldMk cId="1530018085" sldId="271"/>
        </pc:sldMkLst>
        <pc:spChg chg="mod">
          <ac:chgData name="Tessa van der Laan" userId="c3cf2025-47b9-459e-ab60-aeb33e5bc688" providerId="ADAL" clId="{EC5FEBF7-FD45-4CB7-BCF7-585EEF9F51DA}" dt="2024-09-12T11:39:30.558" v="3093" actId="113"/>
          <ac:spMkLst>
            <pc:docMk/>
            <pc:sldMk cId="1530018085" sldId="271"/>
            <ac:spMk id="2" creationId="{7533DC79-25D2-B272-F4D8-17320095E211}"/>
          </ac:spMkLst>
        </pc:spChg>
        <pc:spChg chg="add del mod">
          <ac:chgData name="Tessa van der Laan" userId="c3cf2025-47b9-459e-ab60-aeb33e5bc688" providerId="ADAL" clId="{EC5FEBF7-FD45-4CB7-BCF7-585EEF9F51DA}" dt="2024-09-12T11:28:44.685" v="3077" actId="478"/>
          <ac:spMkLst>
            <pc:docMk/>
            <pc:sldMk cId="1530018085" sldId="271"/>
            <ac:spMk id="7" creationId="{2CB653A7-0061-FC47-85CE-C356535ED7B3}"/>
          </ac:spMkLst>
        </pc:spChg>
        <pc:spChg chg="add mod">
          <ac:chgData name="Tessa van der Laan" userId="c3cf2025-47b9-459e-ab60-aeb33e5bc688" providerId="ADAL" clId="{EC5FEBF7-FD45-4CB7-BCF7-585EEF9F51DA}" dt="2024-09-12T11:29:09.163" v="3082" actId="1582"/>
          <ac:spMkLst>
            <pc:docMk/>
            <pc:sldMk cId="1530018085" sldId="271"/>
            <ac:spMk id="8" creationId="{C225C658-0424-D6FE-38D2-CD893B263103}"/>
          </ac:spMkLst>
        </pc:spChg>
        <pc:picChg chg="add mod modCrop">
          <ac:chgData name="Tessa van der Laan" userId="c3cf2025-47b9-459e-ab60-aeb33e5bc688" providerId="ADAL" clId="{EC5FEBF7-FD45-4CB7-BCF7-585EEF9F51DA}" dt="2024-09-12T11:28:35.414" v="3074" actId="1076"/>
          <ac:picMkLst>
            <pc:docMk/>
            <pc:sldMk cId="1530018085" sldId="271"/>
            <ac:picMk id="5" creationId="{8DBAD080-3026-238E-7E37-DC782DA24455}"/>
          </ac:picMkLst>
        </pc:picChg>
        <pc:picChg chg="add del mod">
          <ac:chgData name="Tessa van der Laan" userId="c3cf2025-47b9-459e-ab60-aeb33e5bc688" providerId="ADAL" clId="{EC5FEBF7-FD45-4CB7-BCF7-585EEF9F51DA}" dt="2024-09-12T11:28:44.685" v="3077" actId="478"/>
          <ac:picMkLst>
            <pc:docMk/>
            <pc:sldMk cId="1530018085" sldId="271"/>
            <ac:picMk id="6" creationId="{F7AD0F4C-A5B3-B9F5-4A61-88572C8EC11E}"/>
          </ac:picMkLst>
        </pc:picChg>
      </pc:sldChg>
      <pc:sldChg chg="addSp delSp modSp new mod ord">
        <pc:chgData name="Tessa van der Laan" userId="c3cf2025-47b9-459e-ab60-aeb33e5bc688" providerId="ADAL" clId="{EC5FEBF7-FD45-4CB7-BCF7-585EEF9F51DA}" dt="2024-09-12T10:38:17.270" v="2669" actId="1076"/>
        <pc:sldMkLst>
          <pc:docMk/>
          <pc:sldMk cId="2016888106" sldId="272"/>
        </pc:sldMkLst>
        <pc:spChg chg="del">
          <ac:chgData name="Tessa van der Laan" userId="c3cf2025-47b9-459e-ab60-aeb33e5bc688" providerId="ADAL" clId="{EC5FEBF7-FD45-4CB7-BCF7-585EEF9F51DA}" dt="2024-09-12T10:38:08.940" v="2663"/>
          <ac:spMkLst>
            <pc:docMk/>
            <pc:sldMk cId="2016888106" sldId="272"/>
            <ac:spMk id="3" creationId="{81A38FC7-BA0D-71BD-C8E7-5D79BAE48D3F}"/>
          </ac:spMkLst>
        </pc:spChg>
        <pc:picChg chg="add mod">
          <ac:chgData name="Tessa van der Laan" userId="c3cf2025-47b9-459e-ab60-aeb33e5bc688" providerId="ADAL" clId="{EC5FEBF7-FD45-4CB7-BCF7-585EEF9F51DA}" dt="2024-09-12T10:38:17.270" v="2669" actId="1076"/>
          <ac:picMkLst>
            <pc:docMk/>
            <pc:sldMk cId="2016888106" sldId="272"/>
            <ac:picMk id="5" creationId="{FCE432BB-268A-3991-E3D0-BC21678AAB86}"/>
          </ac:picMkLst>
        </pc:picChg>
      </pc:sldChg>
      <pc:sldChg chg="modSp new mod">
        <pc:chgData name="Tessa van der Laan" userId="c3cf2025-47b9-459e-ab60-aeb33e5bc688" providerId="ADAL" clId="{EC5FEBF7-FD45-4CB7-BCF7-585EEF9F51DA}" dt="2024-09-12T14:42:29.755" v="5816" actId="207"/>
        <pc:sldMkLst>
          <pc:docMk/>
          <pc:sldMk cId="2186889907" sldId="273"/>
        </pc:sldMkLst>
        <pc:spChg chg="mod">
          <ac:chgData name="Tessa van der Laan" userId="c3cf2025-47b9-459e-ab60-aeb33e5bc688" providerId="ADAL" clId="{EC5FEBF7-FD45-4CB7-BCF7-585EEF9F51DA}" dt="2024-09-12T14:42:29.755" v="5816" actId="207"/>
          <ac:spMkLst>
            <pc:docMk/>
            <pc:sldMk cId="2186889907" sldId="273"/>
            <ac:spMk id="2" creationId="{8D8F938E-F3A8-8F1F-FDB2-E283997CCC32}"/>
          </ac:spMkLst>
        </pc:spChg>
        <pc:spChg chg="mod">
          <ac:chgData name="Tessa van der Laan" userId="c3cf2025-47b9-459e-ab60-aeb33e5bc688" providerId="ADAL" clId="{EC5FEBF7-FD45-4CB7-BCF7-585EEF9F51DA}" dt="2024-09-12T13:04:22.879" v="5480" actId="5793"/>
          <ac:spMkLst>
            <pc:docMk/>
            <pc:sldMk cId="2186889907" sldId="273"/>
            <ac:spMk id="3" creationId="{CD3297FB-3A9E-A2EC-13EF-153D46C439F0}"/>
          </ac:spMkLst>
        </pc:spChg>
      </pc:sldChg>
      <pc:sldChg chg="addSp delSp modSp new mod">
        <pc:chgData name="Tessa van der Laan" userId="c3cf2025-47b9-459e-ab60-aeb33e5bc688" providerId="ADAL" clId="{EC5FEBF7-FD45-4CB7-BCF7-585EEF9F51DA}" dt="2024-09-12T13:02:16.511" v="5405" actId="113"/>
        <pc:sldMkLst>
          <pc:docMk/>
          <pc:sldMk cId="3508535083" sldId="274"/>
        </pc:sldMkLst>
        <pc:spChg chg="mod">
          <ac:chgData name="Tessa van der Laan" userId="c3cf2025-47b9-459e-ab60-aeb33e5bc688" providerId="ADAL" clId="{EC5FEBF7-FD45-4CB7-BCF7-585EEF9F51DA}" dt="2024-09-12T13:02:16.511" v="5405" actId="113"/>
          <ac:spMkLst>
            <pc:docMk/>
            <pc:sldMk cId="3508535083" sldId="274"/>
            <ac:spMk id="2" creationId="{877D8F85-828E-8A42-D334-B48644600C2A}"/>
          </ac:spMkLst>
        </pc:spChg>
        <pc:spChg chg="del">
          <ac:chgData name="Tessa van der Laan" userId="c3cf2025-47b9-459e-ab60-aeb33e5bc688" providerId="ADAL" clId="{EC5FEBF7-FD45-4CB7-BCF7-585EEF9F51DA}" dt="2024-09-12T10:57:18.052" v="2987"/>
          <ac:spMkLst>
            <pc:docMk/>
            <pc:sldMk cId="3508535083" sldId="274"/>
            <ac:spMk id="3" creationId="{D88920B3-EBB0-A8F5-B0E5-F0C7F2EF2B3E}"/>
          </ac:spMkLst>
        </pc:spChg>
        <pc:graphicFrameChg chg="add mod modGraphic">
          <ac:chgData name="Tessa van der Laan" userId="c3cf2025-47b9-459e-ab60-aeb33e5bc688" providerId="ADAL" clId="{EC5FEBF7-FD45-4CB7-BCF7-585EEF9F51DA}" dt="2024-09-12T13:01:52.349" v="5392" actId="207"/>
          <ac:graphicFrameMkLst>
            <pc:docMk/>
            <pc:sldMk cId="3508535083" sldId="274"/>
            <ac:graphicFrameMk id="4" creationId="{FD05CF77-048E-6807-B196-38CD8AE6779C}"/>
          </ac:graphicFrameMkLst>
        </pc:graphicFrameChg>
      </pc:sldChg>
      <pc:sldChg chg="addSp modSp new mod ord">
        <pc:chgData name="Tessa van der Laan" userId="c3cf2025-47b9-459e-ab60-aeb33e5bc688" providerId="ADAL" clId="{EC5FEBF7-FD45-4CB7-BCF7-585EEF9F51DA}" dt="2024-09-12T10:57:55.423" v="2993" actId="14100"/>
        <pc:sldMkLst>
          <pc:docMk/>
          <pc:sldMk cId="114960010" sldId="275"/>
        </pc:sldMkLst>
        <pc:picChg chg="add mod">
          <ac:chgData name="Tessa van der Laan" userId="c3cf2025-47b9-459e-ab60-aeb33e5bc688" providerId="ADAL" clId="{EC5FEBF7-FD45-4CB7-BCF7-585EEF9F51DA}" dt="2024-09-12T10:57:55.423" v="2993" actId="14100"/>
          <ac:picMkLst>
            <pc:docMk/>
            <pc:sldMk cId="114960010" sldId="275"/>
            <ac:picMk id="4" creationId="{B06CA4C8-0828-6B57-2484-CDADD77CBABE}"/>
          </ac:picMkLst>
        </pc:picChg>
      </pc:sldChg>
      <pc:sldChg chg="addSp modSp new mod">
        <pc:chgData name="Tessa van der Laan" userId="c3cf2025-47b9-459e-ab60-aeb33e5bc688" providerId="ADAL" clId="{EC5FEBF7-FD45-4CB7-BCF7-585EEF9F51DA}" dt="2024-09-12T11:28:19.341" v="3070" actId="14100"/>
        <pc:sldMkLst>
          <pc:docMk/>
          <pc:sldMk cId="730460192" sldId="276"/>
        </pc:sldMkLst>
        <pc:spChg chg="add mod">
          <ac:chgData name="Tessa van der Laan" userId="c3cf2025-47b9-459e-ab60-aeb33e5bc688" providerId="ADAL" clId="{EC5FEBF7-FD45-4CB7-BCF7-585EEF9F51DA}" dt="2024-09-12T11:28:19.341" v="3070" actId="14100"/>
          <ac:spMkLst>
            <pc:docMk/>
            <pc:sldMk cId="730460192" sldId="276"/>
            <ac:spMk id="6" creationId="{C58EFC9E-7500-037D-9FBF-DCC23ABAE8C6}"/>
          </ac:spMkLst>
        </pc:spChg>
        <pc:picChg chg="add mod modCrop">
          <ac:chgData name="Tessa van der Laan" userId="c3cf2025-47b9-459e-ab60-aeb33e5bc688" providerId="ADAL" clId="{EC5FEBF7-FD45-4CB7-BCF7-585EEF9F51DA}" dt="2024-09-12T11:27:18.284" v="3063" actId="14100"/>
          <ac:picMkLst>
            <pc:docMk/>
            <pc:sldMk cId="730460192" sldId="276"/>
            <ac:picMk id="5" creationId="{73ECDDE5-12D4-410B-CCF7-6484BDF92729}"/>
          </ac:picMkLst>
        </pc:picChg>
      </pc:sldChg>
      <pc:sldChg chg="modSp new mod ord">
        <pc:chgData name="Tessa van der Laan" userId="c3cf2025-47b9-459e-ab60-aeb33e5bc688" providerId="ADAL" clId="{EC5FEBF7-FD45-4CB7-BCF7-585EEF9F51DA}" dt="2024-09-13T17:59:09.076" v="6532" actId="20577"/>
        <pc:sldMkLst>
          <pc:docMk/>
          <pc:sldMk cId="3043506762" sldId="277"/>
        </pc:sldMkLst>
        <pc:spChg chg="mod">
          <ac:chgData name="Tessa van der Laan" userId="c3cf2025-47b9-459e-ab60-aeb33e5bc688" providerId="ADAL" clId="{EC5FEBF7-FD45-4CB7-BCF7-585EEF9F51DA}" dt="2024-09-12T14:42:23.331" v="5815" actId="207"/>
          <ac:spMkLst>
            <pc:docMk/>
            <pc:sldMk cId="3043506762" sldId="277"/>
            <ac:spMk id="2" creationId="{0D98424D-DD33-F0A8-0A65-F41082438CA7}"/>
          </ac:spMkLst>
        </pc:spChg>
        <pc:spChg chg="mod">
          <ac:chgData name="Tessa van der Laan" userId="c3cf2025-47b9-459e-ab60-aeb33e5bc688" providerId="ADAL" clId="{EC5FEBF7-FD45-4CB7-BCF7-585EEF9F51DA}" dt="2024-09-13T17:59:09.076" v="6532" actId="20577"/>
          <ac:spMkLst>
            <pc:docMk/>
            <pc:sldMk cId="3043506762" sldId="277"/>
            <ac:spMk id="3" creationId="{52424323-01E0-1E7D-F2E3-2DCE847DA32A}"/>
          </ac:spMkLst>
        </pc:spChg>
      </pc:sldChg>
      <pc:sldChg chg="modSp new mod">
        <pc:chgData name="Tessa van der Laan" userId="c3cf2025-47b9-459e-ab60-aeb33e5bc688" providerId="ADAL" clId="{EC5FEBF7-FD45-4CB7-BCF7-585EEF9F51DA}" dt="2024-09-13T18:05:58.540" v="6563" actId="27636"/>
        <pc:sldMkLst>
          <pc:docMk/>
          <pc:sldMk cId="1535176699" sldId="278"/>
        </pc:sldMkLst>
        <pc:spChg chg="mod">
          <ac:chgData name="Tessa van der Laan" userId="c3cf2025-47b9-459e-ab60-aeb33e5bc688" providerId="ADAL" clId="{EC5FEBF7-FD45-4CB7-BCF7-585EEF9F51DA}" dt="2024-09-12T12:01:12.593" v="3805" actId="113"/>
          <ac:spMkLst>
            <pc:docMk/>
            <pc:sldMk cId="1535176699" sldId="278"/>
            <ac:spMk id="2" creationId="{CD0FCA41-5E92-5243-29B0-B856115B5DDA}"/>
          </ac:spMkLst>
        </pc:spChg>
        <pc:spChg chg="mod">
          <ac:chgData name="Tessa van der Laan" userId="c3cf2025-47b9-459e-ab60-aeb33e5bc688" providerId="ADAL" clId="{EC5FEBF7-FD45-4CB7-BCF7-585EEF9F51DA}" dt="2024-09-13T18:05:58.540" v="6563" actId="27636"/>
          <ac:spMkLst>
            <pc:docMk/>
            <pc:sldMk cId="1535176699" sldId="278"/>
            <ac:spMk id="3" creationId="{794738E4-5E09-D86D-FB3D-C11274CEB9E6}"/>
          </ac:spMkLst>
        </pc:spChg>
      </pc:sldChg>
      <pc:sldChg chg="modSp new mod">
        <pc:chgData name="Tessa van der Laan" userId="c3cf2025-47b9-459e-ab60-aeb33e5bc688" providerId="ADAL" clId="{EC5FEBF7-FD45-4CB7-BCF7-585EEF9F51DA}" dt="2024-09-13T18:05:42.518" v="6534" actId="27636"/>
        <pc:sldMkLst>
          <pc:docMk/>
          <pc:sldMk cId="4207931068" sldId="279"/>
        </pc:sldMkLst>
        <pc:spChg chg="mod">
          <ac:chgData name="Tessa van der Laan" userId="c3cf2025-47b9-459e-ab60-aeb33e5bc688" providerId="ADAL" clId="{EC5FEBF7-FD45-4CB7-BCF7-585EEF9F51DA}" dt="2024-09-12T14:42:35.978" v="5817" actId="207"/>
          <ac:spMkLst>
            <pc:docMk/>
            <pc:sldMk cId="4207931068" sldId="279"/>
            <ac:spMk id="2" creationId="{CF3DD2AC-E3BF-1A39-0510-1FE41F491FAE}"/>
          </ac:spMkLst>
        </pc:spChg>
        <pc:spChg chg="mod">
          <ac:chgData name="Tessa van der Laan" userId="c3cf2025-47b9-459e-ab60-aeb33e5bc688" providerId="ADAL" clId="{EC5FEBF7-FD45-4CB7-BCF7-585EEF9F51DA}" dt="2024-09-13T18:05:42.518" v="6534" actId="27636"/>
          <ac:spMkLst>
            <pc:docMk/>
            <pc:sldMk cId="4207931068" sldId="279"/>
            <ac:spMk id="3" creationId="{FFFE3E54-F59A-CB5E-4C61-F82190C7BB43}"/>
          </ac:spMkLst>
        </pc:spChg>
      </pc:sldChg>
      <pc:sldChg chg="modSp new mod">
        <pc:chgData name="Tessa van der Laan" userId="c3cf2025-47b9-459e-ab60-aeb33e5bc688" providerId="ADAL" clId="{EC5FEBF7-FD45-4CB7-BCF7-585EEF9F51DA}" dt="2024-09-13T19:50:15.225" v="6586" actId="6549"/>
        <pc:sldMkLst>
          <pc:docMk/>
          <pc:sldMk cId="206663149" sldId="280"/>
        </pc:sldMkLst>
        <pc:spChg chg="mod">
          <ac:chgData name="Tessa van der Laan" userId="c3cf2025-47b9-459e-ab60-aeb33e5bc688" providerId="ADAL" clId="{EC5FEBF7-FD45-4CB7-BCF7-585EEF9F51DA}" dt="2024-09-12T13:06:22.726" v="5523" actId="255"/>
          <ac:spMkLst>
            <pc:docMk/>
            <pc:sldMk cId="206663149" sldId="280"/>
            <ac:spMk id="2" creationId="{08553602-4F12-BB89-ABDB-4CC33D9D79B2}"/>
          </ac:spMkLst>
        </pc:spChg>
        <pc:spChg chg="mod">
          <ac:chgData name="Tessa van der Laan" userId="c3cf2025-47b9-459e-ab60-aeb33e5bc688" providerId="ADAL" clId="{EC5FEBF7-FD45-4CB7-BCF7-585EEF9F51DA}" dt="2024-09-13T19:50:15.225" v="6586" actId="6549"/>
          <ac:spMkLst>
            <pc:docMk/>
            <pc:sldMk cId="206663149" sldId="280"/>
            <ac:spMk id="3" creationId="{703F9498-FB1C-9CA3-6C2A-1DA6719BF896}"/>
          </ac:spMkLst>
        </pc:spChg>
      </pc:sldChg>
      <pc:sldChg chg="modSp new mod">
        <pc:chgData name="Tessa van der Laan" userId="c3cf2025-47b9-459e-ab60-aeb33e5bc688" providerId="ADAL" clId="{EC5FEBF7-FD45-4CB7-BCF7-585EEF9F51DA}" dt="2024-09-12T14:42:44.311" v="5818" actId="207"/>
        <pc:sldMkLst>
          <pc:docMk/>
          <pc:sldMk cId="1717090681" sldId="281"/>
        </pc:sldMkLst>
        <pc:spChg chg="mod">
          <ac:chgData name="Tessa van der Laan" userId="c3cf2025-47b9-459e-ab60-aeb33e5bc688" providerId="ADAL" clId="{EC5FEBF7-FD45-4CB7-BCF7-585EEF9F51DA}" dt="2024-09-12T14:42:44.311" v="5818" actId="207"/>
          <ac:spMkLst>
            <pc:docMk/>
            <pc:sldMk cId="1717090681" sldId="281"/>
            <ac:spMk id="2" creationId="{1AC1A97E-D616-98E7-03E0-35F6E2044B87}"/>
          </ac:spMkLst>
        </pc:spChg>
        <pc:spChg chg="mod">
          <ac:chgData name="Tessa van der Laan" userId="c3cf2025-47b9-459e-ab60-aeb33e5bc688" providerId="ADAL" clId="{EC5FEBF7-FD45-4CB7-BCF7-585EEF9F51DA}" dt="2024-09-12T12:28:55.176" v="5197" actId="20577"/>
          <ac:spMkLst>
            <pc:docMk/>
            <pc:sldMk cId="1717090681" sldId="281"/>
            <ac:spMk id="3" creationId="{A6A7C356-AE76-5540-56F4-460EC75AE97B}"/>
          </ac:spMkLst>
        </pc:spChg>
      </pc:sldChg>
      <pc:sldChg chg="addSp delSp modSp new mod">
        <pc:chgData name="Tessa van der Laan" userId="c3cf2025-47b9-459e-ab60-aeb33e5bc688" providerId="ADAL" clId="{EC5FEBF7-FD45-4CB7-BCF7-585EEF9F51DA}" dt="2024-09-12T13:14:41.537" v="5660" actId="1076"/>
        <pc:sldMkLst>
          <pc:docMk/>
          <pc:sldMk cId="2283866631" sldId="282"/>
        </pc:sldMkLst>
        <pc:spChg chg="del">
          <ac:chgData name="Tessa van der Laan" userId="c3cf2025-47b9-459e-ab60-aeb33e5bc688" providerId="ADAL" clId="{EC5FEBF7-FD45-4CB7-BCF7-585EEF9F51DA}" dt="2024-09-12T12:29:59.708" v="5215" actId="478"/>
          <ac:spMkLst>
            <pc:docMk/>
            <pc:sldMk cId="2283866631" sldId="282"/>
            <ac:spMk id="2" creationId="{7FDCF19C-959B-E7A4-3013-8615163067B3}"/>
          </ac:spMkLst>
        </pc:spChg>
        <pc:spChg chg="mod">
          <ac:chgData name="Tessa van der Laan" userId="c3cf2025-47b9-459e-ab60-aeb33e5bc688" providerId="ADAL" clId="{EC5FEBF7-FD45-4CB7-BCF7-585EEF9F51DA}" dt="2024-09-12T13:14:41.537" v="5660" actId="1076"/>
          <ac:spMkLst>
            <pc:docMk/>
            <pc:sldMk cId="2283866631" sldId="282"/>
            <ac:spMk id="3" creationId="{2AC947F6-97D0-8AC0-DF33-35B5A62CEBAF}"/>
          </ac:spMkLst>
        </pc:spChg>
        <pc:picChg chg="add mod ord">
          <ac:chgData name="Tessa van der Laan" userId="c3cf2025-47b9-459e-ab60-aeb33e5bc688" providerId="ADAL" clId="{EC5FEBF7-FD45-4CB7-BCF7-585EEF9F51DA}" dt="2024-09-12T12:29:47.906" v="5213" actId="1076"/>
          <ac:picMkLst>
            <pc:docMk/>
            <pc:sldMk cId="2283866631" sldId="282"/>
            <ac:picMk id="4" creationId="{D8C7BC58-3F43-8C80-C131-A304076676C0}"/>
          </ac:picMkLst>
        </pc:picChg>
      </pc:sldChg>
      <pc:sldChg chg="addSp modSp new del mod">
        <pc:chgData name="Tessa van der Laan" userId="c3cf2025-47b9-459e-ab60-aeb33e5bc688" providerId="ADAL" clId="{EC5FEBF7-FD45-4CB7-BCF7-585EEF9F51DA}" dt="2024-09-13T14:46:31.822" v="5841" actId="2696"/>
        <pc:sldMkLst>
          <pc:docMk/>
          <pc:sldMk cId="1569599146" sldId="283"/>
        </pc:sldMkLst>
        <pc:picChg chg="add mod">
          <ac:chgData name="Tessa van der Laan" userId="c3cf2025-47b9-459e-ab60-aeb33e5bc688" providerId="ADAL" clId="{EC5FEBF7-FD45-4CB7-BCF7-585EEF9F51DA}" dt="2024-09-12T12:34:18" v="5227" actId="14100"/>
          <ac:picMkLst>
            <pc:docMk/>
            <pc:sldMk cId="1569599146" sldId="283"/>
            <ac:picMk id="5" creationId="{FEA6C490-5199-BEA2-243A-379182C1743D}"/>
          </ac:picMkLst>
        </pc:picChg>
      </pc:sldChg>
      <pc:sldChg chg="addSp modSp new mod">
        <pc:chgData name="Tessa van der Laan" userId="c3cf2025-47b9-459e-ab60-aeb33e5bc688" providerId="ADAL" clId="{EC5FEBF7-FD45-4CB7-BCF7-585EEF9F51DA}" dt="2024-09-12T12:35:45.592" v="5236" actId="14100"/>
        <pc:sldMkLst>
          <pc:docMk/>
          <pc:sldMk cId="4132929651" sldId="284"/>
        </pc:sldMkLst>
        <pc:picChg chg="add mod">
          <ac:chgData name="Tessa van der Laan" userId="c3cf2025-47b9-459e-ab60-aeb33e5bc688" providerId="ADAL" clId="{EC5FEBF7-FD45-4CB7-BCF7-585EEF9F51DA}" dt="2024-09-12T12:35:45.592" v="5236" actId="14100"/>
          <ac:picMkLst>
            <pc:docMk/>
            <pc:sldMk cId="4132929651" sldId="284"/>
            <ac:picMk id="5" creationId="{9AFABCD3-9B16-0F48-FDB5-3702B1BC2D31}"/>
          </ac:picMkLst>
        </pc:picChg>
      </pc:sldChg>
      <pc:sldChg chg="modSp new mod">
        <pc:chgData name="Tessa van der Laan" userId="c3cf2025-47b9-459e-ab60-aeb33e5bc688" providerId="ADAL" clId="{EC5FEBF7-FD45-4CB7-BCF7-585EEF9F51DA}" dt="2024-09-12T13:07:55.772" v="5644" actId="113"/>
        <pc:sldMkLst>
          <pc:docMk/>
          <pc:sldMk cId="2512678956" sldId="285"/>
        </pc:sldMkLst>
        <pc:spChg chg="mod">
          <ac:chgData name="Tessa van der Laan" userId="c3cf2025-47b9-459e-ab60-aeb33e5bc688" providerId="ADAL" clId="{EC5FEBF7-FD45-4CB7-BCF7-585EEF9F51DA}" dt="2024-09-12T13:07:55.772" v="5644" actId="113"/>
          <ac:spMkLst>
            <pc:docMk/>
            <pc:sldMk cId="2512678956" sldId="285"/>
            <ac:spMk id="2" creationId="{C38C891B-87B0-477C-6353-3E1EB88A4C91}"/>
          </ac:spMkLst>
        </pc:spChg>
        <pc:spChg chg="mod">
          <ac:chgData name="Tessa van der Laan" userId="c3cf2025-47b9-459e-ab60-aeb33e5bc688" providerId="ADAL" clId="{EC5FEBF7-FD45-4CB7-BCF7-585EEF9F51DA}" dt="2024-09-12T13:07:24.246" v="5597" actId="5793"/>
          <ac:spMkLst>
            <pc:docMk/>
            <pc:sldMk cId="2512678956" sldId="285"/>
            <ac:spMk id="3" creationId="{5F85740E-E87C-2FB1-2DDF-0D7B670C8899}"/>
          </ac:spMkLst>
        </pc:spChg>
      </pc:sldChg>
      <pc:sldChg chg="addSp modSp new mod ord">
        <pc:chgData name="Tessa van der Laan" userId="c3cf2025-47b9-459e-ab60-aeb33e5bc688" providerId="ADAL" clId="{EC5FEBF7-FD45-4CB7-BCF7-585EEF9F51DA}" dt="2024-09-13T17:44:29.875" v="6524" actId="1076"/>
        <pc:sldMkLst>
          <pc:docMk/>
          <pc:sldMk cId="1895269522" sldId="286"/>
        </pc:sldMkLst>
        <pc:spChg chg="mod">
          <ac:chgData name="Tessa van der Laan" userId="c3cf2025-47b9-459e-ab60-aeb33e5bc688" providerId="ADAL" clId="{EC5FEBF7-FD45-4CB7-BCF7-585EEF9F51DA}" dt="2024-09-13T14:54:12.624" v="6042" actId="113"/>
          <ac:spMkLst>
            <pc:docMk/>
            <pc:sldMk cId="1895269522" sldId="286"/>
            <ac:spMk id="2" creationId="{E016C76D-8F9A-CFBA-5CE8-408B7A0EBB57}"/>
          </ac:spMkLst>
        </pc:spChg>
        <pc:spChg chg="mod">
          <ac:chgData name="Tessa van der Laan" userId="c3cf2025-47b9-459e-ab60-aeb33e5bc688" providerId="ADAL" clId="{EC5FEBF7-FD45-4CB7-BCF7-585EEF9F51DA}" dt="2024-09-13T17:44:20.276" v="6522" actId="20577"/>
          <ac:spMkLst>
            <pc:docMk/>
            <pc:sldMk cId="1895269522" sldId="286"/>
            <ac:spMk id="3" creationId="{0C4D73A4-DE1A-1FE2-8D2B-841BD965B24B}"/>
          </ac:spMkLst>
        </pc:spChg>
        <pc:picChg chg="add mod">
          <ac:chgData name="Tessa van der Laan" userId="c3cf2025-47b9-459e-ab60-aeb33e5bc688" providerId="ADAL" clId="{EC5FEBF7-FD45-4CB7-BCF7-585EEF9F51DA}" dt="2024-09-13T17:44:29.875" v="6524" actId="1076"/>
          <ac:picMkLst>
            <pc:docMk/>
            <pc:sldMk cId="1895269522" sldId="286"/>
            <ac:picMk id="4" creationId="{244D0C58-6B5B-549C-F116-C50BDF1F3915}"/>
          </ac:picMkLst>
        </pc:picChg>
        <pc:picChg chg="add mod">
          <ac:chgData name="Tessa van der Laan" userId="c3cf2025-47b9-459e-ab60-aeb33e5bc688" providerId="ADAL" clId="{EC5FEBF7-FD45-4CB7-BCF7-585EEF9F51DA}" dt="2024-09-13T17:44:26.042" v="6523" actId="14100"/>
          <ac:picMkLst>
            <pc:docMk/>
            <pc:sldMk cId="1895269522" sldId="286"/>
            <ac:picMk id="5" creationId="{EAADEB1C-2397-D6B0-686B-C3C14ADDA272}"/>
          </ac:picMkLst>
        </pc:picChg>
      </pc:sldChg>
      <pc:sldChg chg="addSp modSp new mod">
        <pc:chgData name="Tessa van der Laan" userId="c3cf2025-47b9-459e-ab60-aeb33e5bc688" providerId="ADAL" clId="{EC5FEBF7-FD45-4CB7-BCF7-585EEF9F51DA}" dt="2024-09-13T15:30:20.975" v="6216" actId="1076"/>
        <pc:sldMkLst>
          <pc:docMk/>
          <pc:sldMk cId="132732273" sldId="287"/>
        </pc:sldMkLst>
        <pc:spChg chg="mod">
          <ac:chgData name="Tessa van der Laan" userId="c3cf2025-47b9-459e-ab60-aeb33e5bc688" providerId="ADAL" clId="{EC5FEBF7-FD45-4CB7-BCF7-585EEF9F51DA}" dt="2024-09-13T15:30:17.961" v="6215" actId="20577"/>
          <ac:spMkLst>
            <pc:docMk/>
            <pc:sldMk cId="132732273" sldId="287"/>
            <ac:spMk id="3" creationId="{80F5A358-3145-2BF6-360D-5A1F1061D4E1}"/>
          </ac:spMkLst>
        </pc:spChg>
        <pc:picChg chg="add mod">
          <ac:chgData name="Tessa van der Laan" userId="c3cf2025-47b9-459e-ab60-aeb33e5bc688" providerId="ADAL" clId="{EC5FEBF7-FD45-4CB7-BCF7-585EEF9F51DA}" dt="2024-09-13T15:30:20.975" v="6216" actId="1076"/>
          <ac:picMkLst>
            <pc:docMk/>
            <pc:sldMk cId="132732273" sldId="287"/>
            <ac:picMk id="4" creationId="{C7DFAA12-A822-2FB9-3A0B-BD8513A23C91}"/>
          </ac:picMkLst>
        </pc:picChg>
      </pc:sldChg>
      <pc:sldMasterChg chg="setBg modSldLayout">
        <pc:chgData name="Tessa van der Laan" userId="c3cf2025-47b9-459e-ab60-aeb33e5bc688" providerId="ADAL" clId="{EC5FEBF7-FD45-4CB7-BCF7-585EEF9F51DA}" dt="2024-09-11T10:43:30.522" v="212"/>
        <pc:sldMasterMkLst>
          <pc:docMk/>
          <pc:sldMasterMk cId="2997585622" sldId="2147483648"/>
        </pc:sldMasterMkLst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1646021277" sldId="2147483649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105180194" sldId="2147483650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1890669755" sldId="2147483651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1134491028" sldId="2147483652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3299513934" sldId="2147483653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3226808169" sldId="2147483654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1611558937" sldId="2147483655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3665373829" sldId="2147483656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3099107234" sldId="2147483657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3286992261" sldId="2147483658"/>
          </pc:sldLayoutMkLst>
        </pc:sldLayoutChg>
        <pc:sldLayoutChg chg="setBg">
          <pc:chgData name="Tessa van der Laan" userId="c3cf2025-47b9-459e-ab60-aeb33e5bc688" providerId="ADAL" clId="{EC5FEBF7-FD45-4CB7-BCF7-585EEF9F51DA}" dt="2024-09-11T10:43:30.522" v="212"/>
          <pc:sldLayoutMkLst>
            <pc:docMk/>
            <pc:sldMasterMk cId="2997585622" sldId="2147483648"/>
            <pc:sldLayoutMk cId="2106808051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4794C-C96F-4498-85E6-909AE5C3BF5C}" type="doc">
      <dgm:prSet loTypeId="urn:microsoft.com/office/officeart/2005/8/layout/bProcess3" loCatId="process" qsTypeId="urn:microsoft.com/office/officeart/2005/8/quickstyle/simple2" qsCatId="simple" csTypeId="urn:microsoft.com/office/officeart/2005/8/colors/accent0_3" csCatId="mainScheme" phldr="1"/>
      <dgm:spPr/>
    </dgm:pt>
    <dgm:pt modelId="{0D4E38F2-B4DE-4B50-A8C9-5F32D0501913}">
      <dgm:prSet phldrT="[Tekst]"/>
      <dgm:spPr/>
      <dgm:t>
        <a:bodyPr/>
        <a:lstStyle/>
        <a:p>
          <a:r>
            <a:rPr lang="nl-NL" dirty="0"/>
            <a:t>Landschap Drenthe</a:t>
          </a:r>
        </a:p>
      </dgm:t>
    </dgm:pt>
    <dgm:pt modelId="{BBAFB211-9268-4AB7-A3D8-962C486E3A7D}" type="parTrans" cxnId="{7E8E40E9-ABBD-42AB-8E7B-2317C2623C48}">
      <dgm:prSet/>
      <dgm:spPr/>
      <dgm:t>
        <a:bodyPr/>
        <a:lstStyle/>
        <a:p>
          <a:endParaRPr lang="nl-NL"/>
        </a:p>
      </dgm:t>
    </dgm:pt>
    <dgm:pt modelId="{72946365-881A-4122-8ABA-C721EF0DBAE8}" type="sibTrans" cxnId="{7E8E40E9-ABBD-42AB-8E7B-2317C2623C48}">
      <dgm:prSet/>
      <dgm:spPr/>
      <dgm:t>
        <a:bodyPr/>
        <a:lstStyle/>
        <a:p>
          <a:endParaRPr lang="nl-NL"/>
        </a:p>
      </dgm:t>
    </dgm:pt>
    <dgm:pt modelId="{7B3CEBD5-70CC-413B-BB5F-CC42F2793BF8}">
      <dgm:prSet phldrT="[Tekst]"/>
      <dgm:spPr/>
      <dgm:t>
        <a:bodyPr/>
        <a:lstStyle/>
        <a:p>
          <a:r>
            <a:rPr lang="nl-NL" dirty="0"/>
            <a:t>Dingspel</a:t>
          </a:r>
        </a:p>
      </dgm:t>
    </dgm:pt>
    <dgm:pt modelId="{C2F24381-354C-4FEA-A828-C59FC4C5E82D}" type="parTrans" cxnId="{5449899E-29AD-45C3-B642-71BA69FE9C43}">
      <dgm:prSet/>
      <dgm:spPr/>
      <dgm:t>
        <a:bodyPr/>
        <a:lstStyle/>
        <a:p>
          <a:endParaRPr lang="nl-NL"/>
        </a:p>
      </dgm:t>
    </dgm:pt>
    <dgm:pt modelId="{916710E0-AB55-4C04-A135-B5D4A1D525EC}" type="sibTrans" cxnId="{5449899E-29AD-45C3-B642-71BA69FE9C43}">
      <dgm:prSet/>
      <dgm:spPr/>
      <dgm:t>
        <a:bodyPr/>
        <a:lstStyle/>
        <a:p>
          <a:endParaRPr lang="nl-NL"/>
        </a:p>
      </dgm:t>
    </dgm:pt>
    <dgm:pt modelId="{D495E40B-AC07-447D-B039-C77259FC65E9}">
      <dgm:prSet phldrT="[Tekst]"/>
      <dgm:spPr/>
      <dgm:t>
        <a:bodyPr/>
        <a:lstStyle/>
        <a:p>
          <a:r>
            <a:rPr lang="nl-NL" dirty="0"/>
            <a:t>Kerspel</a:t>
          </a:r>
        </a:p>
      </dgm:t>
    </dgm:pt>
    <dgm:pt modelId="{A9EBD875-9E58-4C53-8F9F-7403B4DC2C87}" type="parTrans" cxnId="{39C779C9-B5F9-4E9F-837E-A1FDA13A88F0}">
      <dgm:prSet/>
      <dgm:spPr/>
      <dgm:t>
        <a:bodyPr/>
        <a:lstStyle/>
        <a:p>
          <a:endParaRPr lang="nl-NL"/>
        </a:p>
      </dgm:t>
    </dgm:pt>
    <dgm:pt modelId="{F85B0DF7-6BAE-4542-957A-D7D1B86CE489}" type="sibTrans" cxnId="{39C779C9-B5F9-4E9F-837E-A1FDA13A88F0}">
      <dgm:prSet/>
      <dgm:spPr/>
      <dgm:t>
        <a:bodyPr/>
        <a:lstStyle/>
        <a:p>
          <a:endParaRPr lang="nl-NL"/>
        </a:p>
      </dgm:t>
    </dgm:pt>
    <dgm:pt modelId="{CAF66075-C343-4407-BA6F-0CFAD1FDD2E8}">
      <dgm:prSet/>
      <dgm:spPr/>
      <dgm:t>
        <a:bodyPr/>
        <a:lstStyle/>
        <a:p>
          <a:r>
            <a:rPr lang="nl-NL" dirty="0"/>
            <a:t>Marke</a:t>
          </a:r>
        </a:p>
      </dgm:t>
    </dgm:pt>
    <dgm:pt modelId="{046FCEBC-1688-4E56-AD43-15ED5C1AF495}" type="parTrans" cxnId="{583277B2-298B-4CE7-AB80-C57CB3C33664}">
      <dgm:prSet/>
      <dgm:spPr/>
      <dgm:t>
        <a:bodyPr/>
        <a:lstStyle/>
        <a:p>
          <a:endParaRPr lang="nl-NL"/>
        </a:p>
      </dgm:t>
    </dgm:pt>
    <dgm:pt modelId="{FCD94A36-0B7C-481B-80DE-0A08C632148B}" type="sibTrans" cxnId="{583277B2-298B-4CE7-AB80-C57CB3C33664}">
      <dgm:prSet/>
      <dgm:spPr/>
      <dgm:t>
        <a:bodyPr/>
        <a:lstStyle/>
        <a:p>
          <a:endParaRPr lang="nl-NL"/>
        </a:p>
      </dgm:t>
    </dgm:pt>
    <dgm:pt modelId="{6E01F5B7-D5AA-41F6-9C82-72497C9B0D40}" type="pres">
      <dgm:prSet presAssocID="{F3D4794C-C96F-4498-85E6-909AE5C3BF5C}" presName="Name0" presStyleCnt="0">
        <dgm:presLayoutVars>
          <dgm:dir/>
          <dgm:resizeHandles val="exact"/>
        </dgm:presLayoutVars>
      </dgm:prSet>
      <dgm:spPr/>
    </dgm:pt>
    <dgm:pt modelId="{0684C131-9F58-407E-9681-F476412D81E8}" type="pres">
      <dgm:prSet presAssocID="{0D4E38F2-B4DE-4B50-A8C9-5F32D0501913}" presName="node" presStyleLbl="node1" presStyleIdx="0" presStyleCnt="4">
        <dgm:presLayoutVars>
          <dgm:bulletEnabled val="1"/>
        </dgm:presLayoutVars>
      </dgm:prSet>
      <dgm:spPr/>
    </dgm:pt>
    <dgm:pt modelId="{60D93BB1-EB33-496B-A8FA-9517203FC0B6}" type="pres">
      <dgm:prSet presAssocID="{72946365-881A-4122-8ABA-C721EF0DBAE8}" presName="sibTrans" presStyleLbl="sibTrans1D1" presStyleIdx="0" presStyleCnt="3"/>
      <dgm:spPr/>
    </dgm:pt>
    <dgm:pt modelId="{6D74F868-082B-43E9-B0E4-878BFE3880AA}" type="pres">
      <dgm:prSet presAssocID="{72946365-881A-4122-8ABA-C721EF0DBAE8}" presName="connectorText" presStyleLbl="sibTrans1D1" presStyleIdx="0" presStyleCnt="3"/>
      <dgm:spPr/>
    </dgm:pt>
    <dgm:pt modelId="{53F88D3F-93C1-41BF-86FD-27FC5572132B}" type="pres">
      <dgm:prSet presAssocID="{7B3CEBD5-70CC-413B-BB5F-CC42F2793BF8}" presName="node" presStyleLbl="node1" presStyleIdx="1" presStyleCnt="4">
        <dgm:presLayoutVars>
          <dgm:bulletEnabled val="1"/>
        </dgm:presLayoutVars>
      </dgm:prSet>
      <dgm:spPr/>
    </dgm:pt>
    <dgm:pt modelId="{1B7D8AC1-9BDA-48CF-966F-DC353E785859}" type="pres">
      <dgm:prSet presAssocID="{916710E0-AB55-4C04-A135-B5D4A1D525EC}" presName="sibTrans" presStyleLbl="sibTrans1D1" presStyleIdx="1" presStyleCnt="3"/>
      <dgm:spPr/>
    </dgm:pt>
    <dgm:pt modelId="{7956DB13-DBC4-4886-BE3A-1AF673515B05}" type="pres">
      <dgm:prSet presAssocID="{916710E0-AB55-4C04-A135-B5D4A1D525EC}" presName="connectorText" presStyleLbl="sibTrans1D1" presStyleIdx="1" presStyleCnt="3"/>
      <dgm:spPr/>
    </dgm:pt>
    <dgm:pt modelId="{D693D87B-F497-4EB2-8D7C-548A9A3B8DE3}" type="pres">
      <dgm:prSet presAssocID="{D495E40B-AC07-447D-B039-C77259FC65E9}" presName="node" presStyleLbl="node1" presStyleIdx="2" presStyleCnt="4">
        <dgm:presLayoutVars>
          <dgm:bulletEnabled val="1"/>
        </dgm:presLayoutVars>
      </dgm:prSet>
      <dgm:spPr/>
    </dgm:pt>
    <dgm:pt modelId="{21D8F2FA-3F0B-4CAF-9210-80DEFB370432}" type="pres">
      <dgm:prSet presAssocID="{F85B0DF7-6BAE-4542-957A-D7D1B86CE489}" presName="sibTrans" presStyleLbl="sibTrans1D1" presStyleIdx="2" presStyleCnt="3"/>
      <dgm:spPr/>
    </dgm:pt>
    <dgm:pt modelId="{5B46C534-D09E-4633-8C66-864FB7782980}" type="pres">
      <dgm:prSet presAssocID="{F85B0DF7-6BAE-4542-957A-D7D1B86CE489}" presName="connectorText" presStyleLbl="sibTrans1D1" presStyleIdx="2" presStyleCnt="3"/>
      <dgm:spPr/>
    </dgm:pt>
    <dgm:pt modelId="{A32AF359-8694-4240-8CE4-1F97080EC5C6}" type="pres">
      <dgm:prSet presAssocID="{CAF66075-C343-4407-BA6F-0CFAD1FDD2E8}" presName="node" presStyleLbl="node1" presStyleIdx="3" presStyleCnt="4">
        <dgm:presLayoutVars>
          <dgm:bulletEnabled val="1"/>
        </dgm:presLayoutVars>
      </dgm:prSet>
      <dgm:spPr/>
    </dgm:pt>
  </dgm:ptLst>
  <dgm:cxnLst>
    <dgm:cxn modelId="{B3721E25-42B7-4680-A661-6114A80C2466}" type="presOf" srcId="{72946365-881A-4122-8ABA-C721EF0DBAE8}" destId="{60D93BB1-EB33-496B-A8FA-9517203FC0B6}" srcOrd="0" destOrd="0" presId="urn:microsoft.com/office/officeart/2005/8/layout/bProcess3"/>
    <dgm:cxn modelId="{A4A2D331-D33F-4049-BA86-7CBD33976D3E}" type="presOf" srcId="{72946365-881A-4122-8ABA-C721EF0DBAE8}" destId="{6D74F868-082B-43E9-B0E4-878BFE3880AA}" srcOrd="1" destOrd="0" presId="urn:microsoft.com/office/officeart/2005/8/layout/bProcess3"/>
    <dgm:cxn modelId="{7987D032-CF67-43E6-991B-529DC988B4D8}" type="presOf" srcId="{0D4E38F2-B4DE-4B50-A8C9-5F32D0501913}" destId="{0684C131-9F58-407E-9681-F476412D81E8}" srcOrd="0" destOrd="0" presId="urn:microsoft.com/office/officeart/2005/8/layout/bProcess3"/>
    <dgm:cxn modelId="{6BD3345C-2BF5-404B-BE92-A81F61181EDB}" type="presOf" srcId="{D495E40B-AC07-447D-B039-C77259FC65E9}" destId="{D693D87B-F497-4EB2-8D7C-548A9A3B8DE3}" srcOrd="0" destOrd="0" presId="urn:microsoft.com/office/officeart/2005/8/layout/bProcess3"/>
    <dgm:cxn modelId="{22C9BF45-D6FE-4837-8A5B-1E4BE7CE66B7}" type="presOf" srcId="{F85B0DF7-6BAE-4542-957A-D7D1B86CE489}" destId="{21D8F2FA-3F0B-4CAF-9210-80DEFB370432}" srcOrd="0" destOrd="0" presId="urn:microsoft.com/office/officeart/2005/8/layout/bProcess3"/>
    <dgm:cxn modelId="{06DB546D-A179-4B22-B1A3-EDE609B4EB6E}" type="presOf" srcId="{7B3CEBD5-70CC-413B-BB5F-CC42F2793BF8}" destId="{53F88D3F-93C1-41BF-86FD-27FC5572132B}" srcOrd="0" destOrd="0" presId="urn:microsoft.com/office/officeart/2005/8/layout/bProcess3"/>
    <dgm:cxn modelId="{1F07B254-BC77-4C14-932D-D170F4207FEA}" type="presOf" srcId="{916710E0-AB55-4C04-A135-B5D4A1D525EC}" destId="{1B7D8AC1-9BDA-48CF-966F-DC353E785859}" srcOrd="0" destOrd="0" presId="urn:microsoft.com/office/officeart/2005/8/layout/bProcess3"/>
    <dgm:cxn modelId="{5449899E-29AD-45C3-B642-71BA69FE9C43}" srcId="{F3D4794C-C96F-4498-85E6-909AE5C3BF5C}" destId="{7B3CEBD5-70CC-413B-BB5F-CC42F2793BF8}" srcOrd="1" destOrd="0" parTransId="{C2F24381-354C-4FEA-A828-C59FC4C5E82D}" sibTransId="{916710E0-AB55-4C04-A135-B5D4A1D525EC}"/>
    <dgm:cxn modelId="{315A1AA6-A152-44C7-8681-32381BDB683F}" type="presOf" srcId="{916710E0-AB55-4C04-A135-B5D4A1D525EC}" destId="{7956DB13-DBC4-4886-BE3A-1AF673515B05}" srcOrd="1" destOrd="0" presId="urn:microsoft.com/office/officeart/2005/8/layout/bProcess3"/>
    <dgm:cxn modelId="{583277B2-298B-4CE7-AB80-C57CB3C33664}" srcId="{F3D4794C-C96F-4498-85E6-909AE5C3BF5C}" destId="{CAF66075-C343-4407-BA6F-0CFAD1FDD2E8}" srcOrd="3" destOrd="0" parTransId="{046FCEBC-1688-4E56-AD43-15ED5C1AF495}" sibTransId="{FCD94A36-0B7C-481B-80DE-0A08C632148B}"/>
    <dgm:cxn modelId="{39C779C9-B5F9-4E9F-837E-A1FDA13A88F0}" srcId="{F3D4794C-C96F-4498-85E6-909AE5C3BF5C}" destId="{D495E40B-AC07-447D-B039-C77259FC65E9}" srcOrd="2" destOrd="0" parTransId="{A9EBD875-9E58-4C53-8F9F-7403B4DC2C87}" sibTransId="{F85B0DF7-6BAE-4542-957A-D7D1B86CE489}"/>
    <dgm:cxn modelId="{618E6CE8-8358-406D-A9FE-09FEA639B640}" type="presOf" srcId="{F85B0DF7-6BAE-4542-957A-D7D1B86CE489}" destId="{5B46C534-D09E-4633-8C66-864FB7782980}" srcOrd="1" destOrd="0" presId="urn:microsoft.com/office/officeart/2005/8/layout/bProcess3"/>
    <dgm:cxn modelId="{AABC98E8-45FF-44B7-89D4-531627463681}" type="presOf" srcId="{F3D4794C-C96F-4498-85E6-909AE5C3BF5C}" destId="{6E01F5B7-D5AA-41F6-9C82-72497C9B0D40}" srcOrd="0" destOrd="0" presId="urn:microsoft.com/office/officeart/2005/8/layout/bProcess3"/>
    <dgm:cxn modelId="{7E8E40E9-ABBD-42AB-8E7B-2317C2623C48}" srcId="{F3D4794C-C96F-4498-85E6-909AE5C3BF5C}" destId="{0D4E38F2-B4DE-4B50-A8C9-5F32D0501913}" srcOrd="0" destOrd="0" parTransId="{BBAFB211-9268-4AB7-A3D8-962C486E3A7D}" sibTransId="{72946365-881A-4122-8ABA-C721EF0DBAE8}"/>
    <dgm:cxn modelId="{FB6AA6EC-7D98-4CED-90F1-1E525736CB43}" type="presOf" srcId="{CAF66075-C343-4407-BA6F-0CFAD1FDD2E8}" destId="{A32AF359-8694-4240-8CE4-1F97080EC5C6}" srcOrd="0" destOrd="0" presId="urn:microsoft.com/office/officeart/2005/8/layout/bProcess3"/>
    <dgm:cxn modelId="{4AB87003-132A-4C79-A5A1-43E09BDEB1DB}" type="presParOf" srcId="{6E01F5B7-D5AA-41F6-9C82-72497C9B0D40}" destId="{0684C131-9F58-407E-9681-F476412D81E8}" srcOrd="0" destOrd="0" presId="urn:microsoft.com/office/officeart/2005/8/layout/bProcess3"/>
    <dgm:cxn modelId="{292036EF-3546-46C8-857F-201941DA25F2}" type="presParOf" srcId="{6E01F5B7-D5AA-41F6-9C82-72497C9B0D40}" destId="{60D93BB1-EB33-496B-A8FA-9517203FC0B6}" srcOrd="1" destOrd="0" presId="urn:microsoft.com/office/officeart/2005/8/layout/bProcess3"/>
    <dgm:cxn modelId="{5E07B5B9-2C57-4EF8-900D-F1917720724F}" type="presParOf" srcId="{60D93BB1-EB33-496B-A8FA-9517203FC0B6}" destId="{6D74F868-082B-43E9-B0E4-878BFE3880AA}" srcOrd="0" destOrd="0" presId="urn:microsoft.com/office/officeart/2005/8/layout/bProcess3"/>
    <dgm:cxn modelId="{6E01F8E9-F1A8-4699-860F-620BA06F3233}" type="presParOf" srcId="{6E01F5B7-D5AA-41F6-9C82-72497C9B0D40}" destId="{53F88D3F-93C1-41BF-86FD-27FC5572132B}" srcOrd="2" destOrd="0" presId="urn:microsoft.com/office/officeart/2005/8/layout/bProcess3"/>
    <dgm:cxn modelId="{3A946C54-86D5-419D-9CFF-F4ABB647F6FF}" type="presParOf" srcId="{6E01F5B7-D5AA-41F6-9C82-72497C9B0D40}" destId="{1B7D8AC1-9BDA-48CF-966F-DC353E785859}" srcOrd="3" destOrd="0" presId="urn:microsoft.com/office/officeart/2005/8/layout/bProcess3"/>
    <dgm:cxn modelId="{1DE5CC2A-E988-423E-96E8-1EC9B057EDFC}" type="presParOf" srcId="{1B7D8AC1-9BDA-48CF-966F-DC353E785859}" destId="{7956DB13-DBC4-4886-BE3A-1AF673515B05}" srcOrd="0" destOrd="0" presId="urn:microsoft.com/office/officeart/2005/8/layout/bProcess3"/>
    <dgm:cxn modelId="{09400895-1653-41BE-B8DF-F8F1E0ED71EB}" type="presParOf" srcId="{6E01F5B7-D5AA-41F6-9C82-72497C9B0D40}" destId="{D693D87B-F497-4EB2-8D7C-548A9A3B8DE3}" srcOrd="4" destOrd="0" presId="urn:microsoft.com/office/officeart/2005/8/layout/bProcess3"/>
    <dgm:cxn modelId="{4598D6D8-8A33-4309-B5AE-F311962E9F0D}" type="presParOf" srcId="{6E01F5B7-D5AA-41F6-9C82-72497C9B0D40}" destId="{21D8F2FA-3F0B-4CAF-9210-80DEFB370432}" srcOrd="5" destOrd="0" presId="urn:microsoft.com/office/officeart/2005/8/layout/bProcess3"/>
    <dgm:cxn modelId="{5050FCBA-421B-40FF-969B-25F861A76587}" type="presParOf" srcId="{21D8F2FA-3F0B-4CAF-9210-80DEFB370432}" destId="{5B46C534-D09E-4633-8C66-864FB7782980}" srcOrd="0" destOrd="0" presId="urn:microsoft.com/office/officeart/2005/8/layout/bProcess3"/>
    <dgm:cxn modelId="{CC27B170-BA40-4592-97D3-15868A159AAB}" type="presParOf" srcId="{6E01F5B7-D5AA-41F6-9C82-72497C9B0D40}" destId="{A32AF359-8694-4240-8CE4-1F97080EC5C6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D4794C-C96F-4498-85E6-909AE5C3BF5C}" type="doc">
      <dgm:prSet loTypeId="urn:microsoft.com/office/officeart/2005/8/layout/bProcess3" loCatId="process" qsTypeId="urn:microsoft.com/office/officeart/2005/8/quickstyle/simple2" qsCatId="simple" csTypeId="urn:microsoft.com/office/officeart/2005/8/colors/accent0_3" csCatId="mainScheme" phldr="1"/>
      <dgm:spPr/>
    </dgm:pt>
    <dgm:pt modelId="{0D4E38F2-B4DE-4B50-A8C9-5F32D0501913}">
      <dgm:prSet phldrT="[Tekst]"/>
      <dgm:spPr/>
      <dgm:t>
        <a:bodyPr/>
        <a:lstStyle/>
        <a:p>
          <a:r>
            <a:rPr lang="nl-NL" dirty="0"/>
            <a:t>Landschap Drenthe</a:t>
          </a:r>
        </a:p>
      </dgm:t>
    </dgm:pt>
    <dgm:pt modelId="{BBAFB211-9268-4AB7-A3D8-962C486E3A7D}" type="parTrans" cxnId="{7E8E40E9-ABBD-42AB-8E7B-2317C2623C48}">
      <dgm:prSet/>
      <dgm:spPr/>
      <dgm:t>
        <a:bodyPr/>
        <a:lstStyle/>
        <a:p>
          <a:endParaRPr lang="nl-NL"/>
        </a:p>
      </dgm:t>
    </dgm:pt>
    <dgm:pt modelId="{72946365-881A-4122-8ABA-C721EF0DBAE8}" type="sibTrans" cxnId="{7E8E40E9-ABBD-42AB-8E7B-2317C2623C48}">
      <dgm:prSet/>
      <dgm:spPr/>
      <dgm:t>
        <a:bodyPr/>
        <a:lstStyle/>
        <a:p>
          <a:endParaRPr lang="nl-NL"/>
        </a:p>
      </dgm:t>
    </dgm:pt>
    <dgm:pt modelId="{7B3CEBD5-70CC-413B-BB5F-CC42F2793BF8}">
      <dgm:prSet phldrT="[Tekst]"/>
      <dgm:spPr/>
      <dgm:t>
        <a:bodyPr/>
        <a:lstStyle/>
        <a:p>
          <a:r>
            <a:rPr lang="nl-NL" dirty="0"/>
            <a:t>Dingspel</a:t>
          </a:r>
        </a:p>
      </dgm:t>
    </dgm:pt>
    <dgm:pt modelId="{C2F24381-354C-4FEA-A828-C59FC4C5E82D}" type="parTrans" cxnId="{5449899E-29AD-45C3-B642-71BA69FE9C43}">
      <dgm:prSet/>
      <dgm:spPr/>
      <dgm:t>
        <a:bodyPr/>
        <a:lstStyle/>
        <a:p>
          <a:endParaRPr lang="nl-NL"/>
        </a:p>
      </dgm:t>
    </dgm:pt>
    <dgm:pt modelId="{916710E0-AB55-4C04-A135-B5D4A1D525EC}" type="sibTrans" cxnId="{5449899E-29AD-45C3-B642-71BA69FE9C43}">
      <dgm:prSet/>
      <dgm:spPr/>
      <dgm:t>
        <a:bodyPr/>
        <a:lstStyle/>
        <a:p>
          <a:endParaRPr lang="nl-NL"/>
        </a:p>
      </dgm:t>
    </dgm:pt>
    <dgm:pt modelId="{D495E40B-AC07-447D-B039-C77259FC65E9}">
      <dgm:prSet phldrT="[Tekst]"/>
      <dgm:spPr/>
      <dgm:t>
        <a:bodyPr/>
        <a:lstStyle/>
        <a:p>
          <a:r>
            <a:rPr lang="nl-NL" dirty="0"/>
            <a:t>Kerspel</a:t>
          </a:r>
        </a:p>
      </dgm:t>
    </dgm:pt>
    <dgm:pt modelId="{A9EBD875-9E58-4C53-8F9F-7403B4DC2C87}" type="parTrans" cxnId="{39C779C9-B5F9-4E9F-837E-A1FDA13A88F0}">
      <dgm:prSet/>
      <dgm:spPr/>
      <dgm:t>
        <a:bodyPr/>
        <a:lstStyle/>
        <a:p>
          <a:endParaRPr lang="nl-NL"/>
        </a:p>
      </dgm:t>
    </dgm:pt>
    <dgm:pt modelId="{F85B0DF7-6BAE-4542-957A-D7D1B86CE489}" type="sibTrans" cxnId="{39C779C9-B5F9-4E9F-837E-A1FDA13A88F0}">
      <dgm:prSet/>
      <dgm:spPr/>
      <dgm:t>
        <a:bodyPr/>
        <a:lstStyle/>
        <a:p>
          <a:endParaRPr lang="nl-NL"/>
        </a:p>
      </dgm:t>
    </dgm:pt>
    <dgm:pt modelId="{CAF66075-C343-4407-BA6F-0CFAD1FDD2E8}">
      <dgm:prSet/>
      <dgm:spPr/>
      <dgm:t>
        <a:bodyPr/>
        <a:lstStyle/>
        <a:p>
          <a:r>
            <a:rPr lang="nl-NL" dirty="0"/>
            <a:t>Marke</a:t>
          </a:r>
        </a:p>
      </dgm:t>
    </dgm:pt>
    <dgm:pt modelId="{046FCEBC-1688-4E56-AD43-15ED5C1AF495}" type="parTrans" cxnId="{583277B2-298B-4CE7-AB80-C57CB3C33664}">
      <dgm:prSet/>
      <dgm:spPr/>
      <dgm:t>
        <a:bodyPr/>
        <a:lstStyle/>
        <a:p>
          <a:endParaRPr lang="nl-NL"/>
        </a:p>
      </dgm:t>
    </dgm:pt>
    <dgm:pt modelId="{FCD94A36-0B7C-481B-80DE-0A08C632148B}" type="sibTrans" cxnId="{583277B2-298B-4CE7-AB80-C57CB3C33664}">
      <dgm:prSet/>
      <dgm:spPr/>
      <dgm:t>
        <a:bodyPr/>
        <a:lstStyle/>
        <a:p>
          <a:endParaRPr lang="nl-NL"/>
        </a:p>
      </dgm:t>
    </dgm:pt>
    <dgm:pt modelId="{6E01F5B7-D5AA-41F6-9C82-72497C9B0D40}" type="pres">
      <dgm:prSet presAssocID="{F3D4794C-C96F-4498-85E6-909AE5C3BF5C}" presName="Name0" presStyleCnt="0">
        <dgm:presLayoutVars>
          <dgm:dir/>
          <dgm:resizeHandles val="exact"/>
        </dgm:presLayoutVars>
      </dgm:prSet>
      <dgm:spPr/>
    </dgm:pt>
    <dgm:pt modelId="{0684C131-9F58-407E-9681-F476412D81E8}" type="pres">
      <dgm:prSet presAssocID="{0D4E38F2-B4DE-4B50-A8C9-5F32D0501913}" presName="node" presStyleLbl="node1" presStyleIdx="0" presStyleCnt="4">
        <dgm:presLayoutVars>
          <dgm:bulletEnabled val="1"/>
        </dgm:presLayoutVars>
      </dgm:prSet>
      <dgm:spPr/>
    </dgm:pt>
    <dgm:pt modelId="{60D93BB1-EB33-496B-A8FA-9517203FC0B6}" type="pres">
      <dgm:prSet presAssocID="{72946365-881A-4122-8ABA-C721EF0DBAE8}" presName="sibTrans" presStyleLbl="sibTrans1D1" presStyleIdx="0" presStyleCnt="3"/>
      <dgm:spPr/>
    </dgm:pt>
    <dgm:pt modelId="{6D74F868-082B-43E9-B0E4-878BFE3880AA}" type="pres">
      <dgm:prSet presAssocID="{72946365-881A-4122-8ABA-C721EF0DBAE8}" presName="connectorText" presStyleLbl="sibTrans1D1" presStyleIdx="0" presStyleCnt="3"/>
      <dgm:spPr/>
    </dgm:pt>
    <dgm:pt modelId="{53F88D3F-93C1-41BF-86FD-27FC5572132B}" type="pres">
      <dgm:prSet presAssocID="{7B3CEBD5-70CC-413B-BB5F-CC42F2793BF8}" presName="node" presStyleLbl="node1" presStyleIdx="1" presStyleCnt="4">
        <dgm:presLayoutVars>
          <dgm:bulletEnabled val="1"/>
        </dgm:presLayoutVars>
      </dgm:prSet>
      <dgm:spPr/>
    </dgm:pt>
    <dgm:pt modelId="{1B7D8AC1-9BDA-48CF-966F-DC353E785859}" type="pres">
      <dgm:prSet presAssocID="{916710E0-AB55-4C04-A135-B5D4A1D525EC}" presName="sibTrans" presStyleLbl="sibTrans1D1" presStyleIdx="1" presStyleCnt="3"/>
      <dgm:spPr/>
    </dgm:pt>
    <dgm:pt modelId="{7956DB13-DBC4-4886-BE3A-1AF673515B05}" type="pres">
      <dgm:prSet presAssocID="{916710E0-AB55-4C04-A135-B5D4A1D525EC}" presName="connectorText" presStyleLbl="sibTrans1D1" presStyleIdx="1" presStyleCnt="3"/>
      <dgm:spPr/>
    </dgm:pt>
    <dgm:pt modelId="{D693D87B-F497-4EB2-8D7C-548A9A3B8DE3}" type="pres">
      <dgm:prSet presAssocID="{D495E40B-AC07-447D-B039-C77259FC65E9}" presName="node" presStyleLbl="node1" presStyleIdx="2" presStyleCnt="4">
        <dgm:presLayoutVars>
          <dgm:bulletEnabled val="1"/>
        </dgm:presLayoutVars>
      </dgm:prSet>
      <dgm:spPr/>
    </dgm:pt>
    <dgm:pt modelId="{21D8F2FA-3F0B-4CAF-9210-80DEFB370432}" type="pres">
      <dgm:prSet presAssocID="{F85B0DF7-6BAE-4542-957A-D7D1B86CE489}" presName="sibTrans" presStyleLbl="sibTrans1D1" presStyleIdx="2" presStyleCnt="3"/>
      <dgm:spPr/>
    </dgm:pt>
    <dgm:pt modelId="{5B46C534-D09E-4633-8C66-864FB7782980}" type="pres">
      <dgm:prSet presAssocID="{F85B0DF7-6BAE-4542-957A-D7D1B86CE489}" presName="connectorText" presStyleLbl="sibTrans1D1" presStyleIdx="2" presStyleCnt="3"/>
      <dgm:spPr/>
    </dgm:pt>
    <dgm:pt modelId="{A32AF359-8694-4240-8CE4-1F97080EC5C6}" type="pres">
      <dgm:prSet presAssocID="{CAF66075-C343-4407-BA6F-0CFAD1FDD2E8}" presName="node" presStyleLbl="node1" presStyleIdx="3" presStyleCnt="4">
        <dgm:presLayoutVars>
          <dgm:bulletEnabled val="1"/>
        </dgm:presLayoutVars>
      </dgm:prSet>
      <dgm:spPr/>
    </dgm:pt>
  </dgm:ptLst>
  <dgm:cxnLst>
    <dgm:cxn modelId="{B3721E25-42B7-4680-A661-6114A80C2466}" type="presOf" srcId="{72946365-881A-4122-8ABA-C721EF0DBAE8}" destId="{60D93BB1-EB33-496B-A8FA-9517203FC0B6}" srcOrd="0" destOrd="0" presId="urn:microsoft.com/office/officeart/2005/8/layout/bProcess3"/>
    <dgm:cxn modelId="{A4A2D331-D33F-4049-BA86-7CBD33976D3E}" type="presOf" srcId="{72946365-881A-4122-8ABA-C721EF0DBAE8}" destId="{6D74F868-082B-43E9-B0E4-878BFE3880AA}" srcOrd="1" destOrd="0" presId="urn:microsoft.com/office/officeart/2005/8/layout/bProcess3"/>
    <dgm:cxn modelId="{7987D032-CF67-43E6-991B-529DC988B4D8}" type="presOf" srcId="{0D4E38F2-B4DE-4B50-A8C9-5F32D0501913}" destId="{0684C131-9F58-407E-9681-F476412D81E8}" srcOrd="0" destOrd="0" presId="urn:microsoft.com/office/officeart/2005/8/layout/bProcess3"/>
    <dgm:cxn modelId="{6BD3345C-2BF5-404B-BE92-A81F61181EDB}" type="presOf" srcId="{D495E40B-AC07-447D-B039-C77259FC65E9}" destId="{D693D87B-F497-4EB2-8D7C-548A9A3B8DE3}" srcOrd="0" destOrd="0" presId="urn:microsoft.com/office/officeart/2005/8/layout/bProcess3"/>
    <dgm:cxn modelId="{22C9BF45-D6FE-4837-8A5B-1E4BE7CE66B7}" type="presOf" srcId="{F85B0DF7-6BAE-4542-957A-D7D1B86CE489}" destId="{21D8F2FA-3F0B-4CAF-9210-80DEFB370432}" srcOrd="0" destOrd="0" presId="urn:microsoft.com/office/officeart/2005/8/layout/bProcess3"/>
    <dgm:cxn modelId="{06DB546D-A179-4B22-B1A3-EDE609B4EB6E}" type="presOf" srcId="{7B3CEBD5-70CC-413B-BB5F-CC42F2793BF8}" destId="{53F88D3F-93C1-41BF-86FD-27FC5572132B}" srcOrd="0" destOrd="0" presId="urn:microsoft.com/office/officeart/2005/8/layout/bProcess3"/>
    <dgm:cxn modelId="{1F07B254-BC77-4C14-932D-D170F4207FEA}" type="presOf" srcId="{916710E0-AB55-4C04-A135-B5D4A1D525EC}" destId="{1B7D8AC1-9BDA-48CF-966F-DC353E785859}" srcOrd="0" destOrd="0" presId="urn:microsoft.com/office/officeart/2005/8/layout/bProcess3"/>
    <dgm:cxn modelId="{5449899E-29AD-45C3-B642-71BA69FE9C43}" srcId="{F3D4794C-C96F-4498-85E6-909AE5C3BF5C}" destId="{7B3CEBD5-70CC-413B-BB5F-CC42F2793BF8}" srcOrd="1" destOrd="0" parTransId="{C2F24381-354C-4FEA-A828-C59FC4C5E82D}" sibTransId="{916710E0-AB55-4C04-A135-B5D4A1D525EC}"/>
    <dgm:cxn modelId="{315A1AA6-A152-44C7-8681-32381BDB683F}" type="presOf" srcId="{916710E0-AB55-4C04-A135-B5D4A1D525EC}" destId="{7956DB13-DBC4-4886-BE3A-1AF673515B05}" srcOrd="1" destOrd="0" presId="urn:microsoft.com/office/officeart/2005/8/layout/bProcess3"/>
    <dgm:cxn modelId="{583277B2-298B-4CE7-AB80-C57CB3C33664}" srcId="{F3D4794C-C96F-4498-85E6-909AE5C3BF5C}" destId="{CAF66075-C343-4407-BA6F-0CFAD1FDD2E8}" srcOrd="3" destOrd="0" parTransId="{046FCEBC-1688-4E56-AD43-15ED5C1AF495}" sibTransId="{FCD94A36-0B7C-481B-80DE-0A08C632148B}"/>
    <dgm:cxn modelId="{39C779C9-B5F9-4E9F-837E-A1FDA13A88F0}" srcId="{F3D4794C-C96F-4498-85E6-909AE5C3BF5C}" destId="{D495E40B-AC07-447D-B039-C77259FC65E9}" srcOrd="2" destOrd="0" parTransId="{A9EBD875-9E58-4C53-8F9F-7403B4DC2C87}" sibTransId="{F85B0DF7-6BAE-4542-957A-D7D1B86CE489}"/>
    <dgm:cxn modelId="{618E6CE8-8358-406D-A9FE-09FEA639B640}" type="presOf" srcId="{F85B0DF7-6BAE-4542-957A-D7D1B86CE489}" destId="{5B46C534-D09E-4633-8C66-864FB7782980}" srcOrd="1" destOrd="0" presId="urn:microsoft.com/office/officeart/2005/8/layout/bProcess3"/>
    <dgm:cxn modelId="{AABC98E8-45FF-44B7-89D4-531627463681}" type="presOf" srcId="{F3D4794C-C96F-4498-85E6-909AE5C3BF5C}" destId="{6E01F5B7-D5AA-41F6-9C82-72497C9B0D40}" srcOrd="0" destOrd="0" presId="urn:microsoft.com/office/officeart/2005/8/layout/bProcess3"/>
    <dgm:cxn modelId="{7E8E40E9-ABBD-42AB-8E7B-2317C2623C48}" srcId="{F3D4794C-C96F-4498-85E6-909AE5C3BF5C}" destId="{0D4E38F2-B4DE-4B50-A8C9-5F32D0501913}" srcOrd="0" destOrd="0" parTransId="{BBAFB211-9268-4AB7-A3D8-962C486E3A7D}" sibTransId="{72946365-881A-4122-8ABA-C721EF0DBAE8}"/>
    <dgm:cxn modelId="{FB6AA6EC-7D98-4CED-90F1-1E525736CB43}" type="presOf" srcId="{CAF66075-C343-4407-BA6F-0CFAD1FDD2E8}" destId="{A32AF359-8694-4240-8CE4-1F97080EC5C6}" srcOrd="0" destOrd="0" presId="urn:microsoft.com/office/officeart/2005/8/layout/bProcess3"/>
    <dgm:cxn modelId="{4AB87003-132A-4C79-A5A1-43E09BDEB1DB}" type="presParOf" srcId="{6E01F5B7-D5AA-41F6-9C82-72497C9B0D40}" destId="{0684C131-9F58-407E-9681-F476412D81E8}" srcOrd="0" destOrd="0" presId="urn:microsoft.com/office/officeart/2005/8/layout/bProcess3"/>
    <dgm:cxn modelId="{292036EF-3546-46C8-857F-201941DA25F2}" type="presParOf" srcId="{6E01F5B7-D5AA-41F6-9C82-72497C9B0D40}" destId="{60D93BB1-EB33-496B-A8FA-9517203FC0B6}" srcOrd="1" destOrd="0" presId="urn:microsoft.com/office/officeart/2005/8/layout/bProcess3"/>
    <dgm:cxn modelId="{5E07B5B9-2C57-4EF8-900D-F1917720724F}" type="presParOf" srcId="{60D93BB1-EB33-496B-A8FA-9517203FC0B6}" destId="{6D74F868-082B-43E9-B0E4-878BFE3880AA}" srcOrd="0" destOrd="0" presId="urn:microsoft.com/office/officeart/2005/8/layout/bProcess3"/>
    <dgm:cxn modelId="{6E01F8E9-F1A8-4699-860F-620BA06F3233}" type="presParOf" srcId="{6E01F5B7-D5AA-41F6-9C82-72497C9B0D40}" destId="{53F88D3F-93C1-41BF-86FD-27FC5572132B}" srcOrd="2" destOrd="0" presId="urn:microsoft.com/office/officeart/2005/8/layout/bProcess3"/>
    <dgm:cxn modelId="{3A946C54-86D5-419D-9CFF-F4ABB647F6FF}" type="presParOf" srcId="{6E01F5B7-D5AA-41F6-9C82-72497C9B0D40}" destId="{1B7D8AC1-9BDA-48CF-966F-DC353E785859}" srcOrd="3" destOrd="0" presId="urn:microsoft.com/office/officeart/2005/8/layout/bProcess3"/>
    <dgm:cxn modelId="{1DE5CC2A-E988-423E-96E8-1EC9B057EDFC}" type="presParOf" srcId="{1B7D8AC1-9BDA-48CF-966F-DC353E785859}" destId="{7956DB13-DBC4-4886-BE3A-1AF673515B05}" srcOrd="0" destOrd="0" presId="urn:microsoft.com/office/officeart/2005/8/layout/bProcess3"/>
    <dgm:cxn modelId="{09400895-1653-41BE-B8DF-F8F1E0ED71EB}" type="presParOf" srcId="{6E01F5B7-D5AA-41F6-9C82-72497C9B0D40}" destId="{D693D87B-F497-4EB2-8D7C-548A9A3B8DE3}" srcOrd="4" destOrd="0" presId="urn:microsoft.com/office/officeart/2005/8/layout/bProcess3"/>
    <dgm:cxn modelId="{4598D6D8-8A33-4309-B5AE-F311962E9F0D}" type="presParOf" srcId="{6E01F5B7-D5AA-41F6-9C82-72497C9B0D40}" destId="{21D8F2FA-3F0B-4CAF-9210-80DEFB370432}" srcOrd="5" destOrd="0" presId="urn:microsoft.com/office/officeart/2005/8/layout/bProcess3"/>
    <dgm:cxn modelId="{5050FCBA-421B-40FF-969B-25F861A76587}" type="presParOf" srcId="{21D8F2FA-3F0B-4CAF-9210-80DEFB370432}" destId="{5B46C534-D09E-4633-8C66-864FB7782980}" srcOrd="0" destOrd="0" presId="urn:microsoft.com/office/officeart/2005/8/layout/bProcess3"/>
    <dgm:cxn modelId="{CC27B170-BA40-4592-97D3-15868A159AAB}" type="presParOf" srcId="{6E01F5B7-D5AA-41F6-9C82-72497C9B0D40}" destId="{A32AF359-8694-4240-8CE4-1F97080EC5C6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93BB1-EB33-496B-A8FA-9517203FC0B6}">
      <dsp:nvSpPr>
        <dsp:cNvPr id="0" name=""/>
        <dsp:cNvSpPr/>
      </dsp:nvSpPr>
      <dsp:spPr>
        <a:xfrm>
          <a:off x="804076" y="891170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1045181"/>
        <a:ext cx="17102" cy="3420"/>
      </dsp:txXfrm>
    </dsp:sp>
    <dsp:sp modelId="{0684C131-9F58-407E-9681-F476412D81E8}">
      <dsp:nvSpPr>
        <dsp:cNvPr id="0" name=""/>
        <dsp:cNvSpPr/>
      </dsp:nvSpPr>
      <dsp:spPr>
        <a:xfrm>
          <a:off x="106224" y="684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Landschap Drenthe</a:t>
          </a:r>
        </a:p>
      </dsp:txBody>
      <dsp:txXfrm>
        <a:off x="106224" y="684"/>
        <a:ext cx="1487142" cy="892285"/>
      </dsp:txXfrm>
    </dsp:sp>
    <dsp:sp modelId="{1B7D8AC1-9BDA-48CF-966F-DC353E785859}">
      <dsp:nvSpPr>
        <dsp:cNvPr id="0" name=""/>
        <dsp:cNvSpPr/>
      </dsp:nvSpPr>
      <dsp:spPr>
        <a:xfrm>
          <a:off x="804076" y="2125499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2279510"/>
        <a:ext cx="17102" cy="3420"/>
      </dsp:txXfrm>
    </dsp:sp>
    <dsp:sp modelId="{53F88D3F-93C1-41BF-86FD-27FC5572132B}">
      <dsp:nvSpPr>
        <dsp:cNvPr id="0" name=""/>
        <dsp:cNvSpPr/>
      </dsp:nvSpPr>
      <dsp:spPr>
        <a:xfrm>
          <a:off x="106224" y="1235013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Dingspel</a:t>
          </a:r>
        </a:p>
      </dsp:txBody>
      <dsp:txXfrm>
        <a:off x="106224" y="1235013"/>
        <a:ext cx="1487142" cy="892285"/>
      </dsp:txXfrm>
    </dsp:sp>
    <dsp:sp modelId="{21D8F2FA-3F0B-4CAF-9210-80DEFB370432}">
      <dsp:nvSpPr>
        <dsp:cNvPr id="0" name=""/>
        <dsp:cNvSpPr/>
      </dsp:nvSpPr>
      <dsp:spPr>
        <a:xfrm>
          <a:off x="804076" y="3359827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3513838"/>
        <a:ext cx="17102" cy="3420"/>
      </dsp:txXfrm>
    </dsp:sp>
    <dsp:sp modelId="{D693D87B-F497-4EB2-8D7C-548A9A3B8DE3}">
      <dsp:nvSpPr>
        <dsp:cNvPr id="0" name=""/>
        <dsp:cNvSpPr/>
      </dsp:nvSpPr>
      <dsp:spPr>
        <a:xfrm>
          <a:off x="106224" y="2469341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Kerspel</a:t>
          </a:r>
        </a:p>
      </dsp:txBody>
      <dsp:txXfrm>
        <a:off x="106224" y="2469341"/>
        <a:ext cx="1487142" cy="892285"/>
      </dsp:txXfrm>
    </dsp:sp>
    <dsp:sp modelId="{A32AF359-8694-4240-8CE4-1F97080EC5C6}">
      <dsp:nvSpPr>
        <dsp:cNvPr id="0" name=""/>
        <dsp:cNvSpPr/>
      </dsp:nvSpPr>
      <dsp:spPr>
        <a:xfrm>
          <a:off x="106224" y="3703670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Marke</a:t>
          </a:r>
        </a:p>
      </dsp:txBody>
      <dsp:txXfrm>
        <a:off x="106224" y="3703670"/>
        <a:ext cx="1487142" cy="892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93BB1-EB33-496B-A8FA-9517203FC0B6}">
      <dsp:nvSpPr>
        <dsp:cNvPr id="0" name=""/>
        <dsp:cNvSpPr/>
      </dsp:nvSpPr>
      <dsp:spPr>
        <a:xfrm>
          <a:off x="804076" y="891170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1045181"/>
        <a:ext cx="17102" cy="3420"/>
      </dsp:txXfrm>
    </dsp:sp>
    <dsp:sp modelId="{0684C131-9F58-407E-9681-F476412D81E8}">
      <dsp:nvSpPr>
        <dsp:cNvPr id="0" name=""/>
        <dsp:cNvSpPr/>
      </dsp:nvSpPr>
      <dsp:spPr>
        <a:xfrm>
          <a:off x="106224" y="684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Landschap Drenthe</a:t>
          </a:r>
        </a:p>
      </dsp:txBody>
      <dsp:txXfrm>
        <a:off x="106224" y="684"/>
        <a:ext cx="1487142" cy="892285"/>
      </dsp:txXfrm>
    </dsp:sp>
    <dsp:sp modelId="{1B7D8AC1-9BDA-48CF-966F-DC353E785859}">
      <dsp:nvSpPr>
        <dsp:cNvPr id="0" name=""/>
        <dsp:cNvSpPr/>
      </dsp:nvSpPr>
      <dsp:spPr>
        <a:xfrm>
          <a:off x="804076" y="2125499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2279510"/>
        <a:ext cx="17102" cy="3420"/>
      </dsp:txXfrm>
    </dsp:sp>
    <dsp:sp modelId="{53F88D3F-93C1-41BF-86FD-27FC5572132B}">
      <dsp:nvSpPr>
        <dsp:cNvPr id="0" name=""/>
        <dsp:cNvSpPr/>
      </dsp:nvSpPr>
      <dsp:spPr>
        <a:xfrm>
          <a:off x="106224" y="1235013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Dingspel</a:t>
          </a:r>
        </a:p>
      </dsp:txBody>
      <dsp:txXfrm>
        <a:off x="106224" y="1235013"/>
        <a:ext cx="1487142" cy="892285"/>
      </dsp:txXfrm>
    </dsp:sp>
    <dsp:sp modelId="{21D8F2FA-3F0B-4CAF-9210-80DEFB370432}">
      <dsp:nvSpPr>
        <dsp:cNvPr id="0" name=""/>
        <dsp:cNvSpPr/>
      </dsp:nvSpPr>
      <dsp:spPr>
        <a:xfrm>
          <a:off x="804076" y="3359827"/>
          <a:ext cx="91440" cy="311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841244" y="3513838"/>
        <a:ext cx="17102" cy="3420"/>
      </dsp:txXfrm>
    </dsp:sp>
    <dsp:sp modelId="{D693D87B-F497-4EB2-8D7C-548A9A3B8DE3}">
      <dsp:nvSpPr>
        <dsp:cNvPr id="0" name=""/>
        <dsp:cNvSpPr/>
      </dsp:nvSpPr>
      <dsp:spPr>
        <a:xfrm>
          <a:off x="106224" y="2469341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Kerspel</a:t>
          </a:r>
        </a:p>
      </dsp:txBody>
      <dsp:txXfrm>
        <a:off x="106224" y="2469341"/>
        <a:ext cx="1487142" cy="892285"/>
      </dsp:txXfrm>
    </dsp:sp>
    <dsp:sp modelId="{A32AF359-8694-4240-8CE4-1F97080EC5C6}">
      <dsp:nvSpPr>
        <dsp:cNvPr id="0" name=""/>
        <dsp:cNvSpPr/>
      </dsp:nvSpPr>
      <dsp:spPr>
        <a:xfrm>
          <a:off x="106224" y="3703670"/>
          <a:ext cx="1487142" cy="8922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Marke</a:t>
          </a:r>
        </a:p>
      </dsp:txBody>
      <dsp:txXfrm>
        <a:off x="106224" y="3703670"/>
        <a:ext cx="1487142" cy="89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DB512-631C-EB16-C1BE-25224904A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A6C01D-193F-D225-A34B-038BA1B72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9402C5-2A36-8035-039C-61178165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69FF90-763E-21C5-4E64-FF7E83A3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77DD81-E383-E61A-D4C7-AF454FAC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02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3227B-0F43-1E6F-38FD-B495208B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D41B14-9F7B-0E29-3A54-9C05D932F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D42533-D771-E93E-9CC1-6FAD434A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B4A12F-D350-349F-1BE2-A1238742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D64B1-41E7-7662-0636-71F5F317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99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DB722D-33B5-CD64-B6D8-3B66F59DE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8CD665-6380-9570-36EB-AEEA9F98B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9E3C3A-3D41-2229-70C7-2C8B65A2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4B501C-8E40-A75A-9827-00125464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13FFFF-9CE4-1DC5-1BE4-486155E4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80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558E3-CD70-13A8-18E7-FA741603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0D54E1-98D8-461F-9001-21F77778B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A7DD3C-99B2-A236-FF2B-9538F357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540A63-9A08-A2F7-82AE-BEDF0889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EAE3FF-3A3C-B8E2-4165-5428ED4A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8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AEE45-168D-FD3C-3A66-2487E904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E60FAB-E98B-A8DE-2E08-02CFA331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C9FC0-BA38-6DB0-CBB4-5E7CD6D6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333D2E-40F3-CCCB-A092-93A3E9852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79F72B-1966-0C0C-1AA7-DFD8E8BE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66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72CE8-4816-EC9C-4DBC-A3FAB9EC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87BC5-9C80-64B2-AD6E-545B8BC87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0DFAA6-9F8C-EDFC-FAD7-31C4E507D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5B2CBF-265A-CF9A-CB12-4CA55E8F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214F50-B746-30DD-CCBE-4C0D90FC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43DB17-34A7-EDB2-F0ED-97EF1689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49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F482D-D720-A2AA-D8B1-DF1FAD345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C4701B-328B-90AC-B341-0A86BACF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3FC9F7-25A7-C4E1-403D-187B68BA2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DC6014-3FB8-D295-D5E0-4539DF4B7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5B510E-F196-C604-DB32-C1B805823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FA5F162-9C03-2EC5-5C8F-7B77AEA6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C34A311-CCC3-7BBB-2DC6-A49F76E5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5D4305F-F229-589C-FFF1-E52AD451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51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0FE9-4853-C1F9-35D0-38DC605D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EAA4DB-B96E-4036-8F02-C3352D58E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5F607B-7395-CDE5-9CFB-F47A5A06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A63B2-2305-2593-202D-C96F20E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80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850D6F-2C53-C2DB-9EAD-6517C539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2291B84-491A-9292-B822-7563AAD0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ABD498-7AC9-4C19-F3AB-E488F720F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5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04A28-9BB1-DF88-AAC1-BA428940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0F7D9F-6811-575C-815E-CB05E24C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BBC8A1-F0FB-7D2D-F28E-F519B784A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CBF79E-67BA-A7F3-3782-C01BCF74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1AD750-8D02-B686-3C2F-2A39FBA8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057280-D46C-966C-D359-14E4F5DE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7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AC1EF-45FC-B187-40E6-A4B4527F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E6A0624-2651-6DCE-0FFF-2D2EDB52E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57D744-A2BC-67C0-463B-E95961CC1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0BF78F-4F86-8641-2191-852BDB88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4D9FCF-03A4-20F1-D41E-B3AEA8BC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138C5E-83D1-36FD-3901-2EA31F32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10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9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358457-71F6-5B9E-E9AE-8A9A8F46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CBB3A0-83C8-181B-4DC1-29C86C4F1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A012DF-0BAB-60DB-2DB8-B88070FDA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B311-B10F-4B32-A65D-0020835010CF}" type="datetimeFigureOut">
              <a:rPr lang="nl-NL" smtClean="0"/>
              <a:t>24-2-2025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E40AED-24EB-3D10-D4EE-D39C950B1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762C60-AF47-AA4B-3BC3-526F9294E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92BC4-1A85-49C5-BBB9-9B92EA7DC0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58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AEEE27A-6668-22E4-B40E-6CD5ABA9F467}"/>
              </a:ext>
            </a:extLst>
          </p:cNvPr>
          <p:cNvSpPr/>
          <p:nvPr/>
        </p:nvSpPr>
        <p:spPr>
          <a:xfrm>
            <a:off x="3505200" y="860764"/>
            <a:ext cx="8352774" cy="4573927"/>
          </a:xfrm>
          <a:prstGeom prst="rect">
            <a:avLst/>
          </a:prstGeom>
          <a:solidFill>
            <a:srgbClr val="958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DAF2E1-B972-EA3F-186C-79F390092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53" y="1226623"/>
            <a:ext cx="6358466" cy="238760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nl-NL" sz="6600" b="1" dirty="0">
                <a:solidFill>
                  <a:srgbClr val="F2E5C4"/>
                </a:solidFill>
              </a:rPr>
              <a:t>De </a:t>
            </a:r>
            <a:r>
              <a:rPr lang="nl-NL" sz="6600" b="1" dirty="0" err="1">
                <a:solidFill>
                  <a:srgbClr val="F2E5C4"/>
                </a:solidFill>
              </a:rPr>
              <a:t>Oldenhave</a:t>
            </a:r>
            <a:br>
              <a:rPr lang="nl-NL" sz="7200" b="1" dirty="0">
                <a:solidFill>
                  <a:srgbClr val="F2E5C4"/>
                </a:solidFill>
              </a:rPr>
            </a:br>
            <a:r>
              <a:rPr lang="nl-NL" sz="4800" dirty="0">
                <a:solidFill>
                  <a:srgbClr val="F2E5C4"/>
                </a:solidFill>
              </a:rPr>
              <a:t>Huis te Ruinen - </a:t>
            </a:r>
            <a:r>
              <a:rPr lang="nl-NL" sz="4800" dirty="0" err="1">
                <a:solidFill>
                  <a:srgbClr val="F2E5C4"/>
                </a:solidFill>
              </a:rPr>
              <a:t>Oldehof</a:t>
            </a:r>
            <a:endParaRPr lang="nl-NL" sz="4800" dirty="0">
              <a:solidFill>
                <a:srgbClr val="F2E5C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3E91F6-0A8F-ED8C-E716-968A93F17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053" y="3778930"/>
            <a:ext cx="6378371" cy="1655762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nl-NL" sz="2800" dirty="0"/>
              <a:t>Door: Tessa van der Laan</a:t>
            </a:r>
          </a:p>
          <a:p>
            <a:pPr algn="l"/>
            <a:r>
              <a:rPr lang="nl-NL" sz="2800"/>
              <a:t>2025</a:t>
            </a:r>
            <a:endParaRPr lang="nl-NL" sz="2800" dirty="0"/>
          </a:p>
        </p:txBody>
      </p:sp>
      <p:pic>
        <p:nvPicPr>
          <p:cNvPr id="5" name="Afbeelding 4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D5A5F2C8-3EC6-1441-B18C-A18C480FD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3" y="1868174"/>
            <a:ext cx="4506385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FF12B-63D3-DABA-D9E3-E1148A8D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365125"/>
            <a:ext cx="4714876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2E5C4"/>
                </a:solidFill>
              </a:rPr>
              <a:t>Clustering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A14D8A-1FDD-2546-A019-DB6B89C8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678443"/>
            <a:ext cx="4381499" cy="51795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7AB9DB-F897-2ACC-8CD9-C1BC765B4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99" y="-2891"/>
            <a:ext cx="6619876" cy="68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1DFD0-F3EF-11CC-19B8-0FEFE5FF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284CC-814C-7DD7-7396-5976698F7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b="1" dirty="0"/>
              <a:t>Wie woonden er op de Drentse kastelen?</a:t>
            </a:r>
          </a:p>
          <a:p>
            <a:pPr marL="0" indent="0" algn="ctr">
              <a:buNone/>
            </a:pPr>
            <a:endParaRPr lang="nl-NL" sz="4000" b="1" dirty="0"/>
          </a:p>
          <a:p>
            <a:pPr marL="0" indent="0" algn="ctr">
              <a:buNone/>
            </a:pPr>
            <a:r>
              <a:rPr lang="nl-NL" sz="4000" b="1" dirty="0"/>
              <a:t>Adel in Drenthe?</a:t>
            </a:r>
          </a:p>
          <a:p>
            <a:pPr marL="0" indent="0" algn="ctr">
              <a:buNone/>
            </a:pPr>
            <a:endParaRPr lang="nl-NL" sz="4000" b="1" dirty="0"/>
          </a:p>
          <a:p>
            <a:pPr marL="0" indent="0" algn="ctr">
              <a:buNone/>
            </a:pPr>
            <a:r>
              <a:rPr lang="nl-NL" sz="4000" b="1" dirty="0"/>
              <a:t>Wat was hun positie?</a:t>
            </a:r>
          </a:p>
        </p:txBody>
      </p:sp>
    </p:spTree>
    <p:extLst>
      <p:ext uri="{BB962C8B-B14F-4D97-AF65-F5344CB8AC3E}">
        <p14:creationId xmlns:p14="http://schemas.microsoft.com/office/powerpoint/2010/main" val="310288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0B4BE-D6E4-9426-B984-2BCB06EC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Adel in Drenthe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8908C8-60DC-9160-6D01-2176CD9D4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‘</a:t>
            </a:r>
            <a:r>
              <a:rPr lang="nl-NL" dirty="0" err="1"/>
              <a:t>liberi</a:t>
            </a:r>
            <a:r>
              <a:rPr lang="nl-NL" dirty="0"/>
              <a:t>,’ ‘</a:t>
            </a:r>
            <a:r>
              <a:rPr lang="nl-NL" dirty="0" err="1"/>
              <a:t>nobiles</a:t>
            </a:r>
            <a:r>
              <a:rPr lang="nl-NL" dirty="0"/>
              <a:t>,’ ‘</a:t>
            </a:r>
            <a:r>
              <a:rPr lang="nl-NL" dirty="0" err="1"/>
              <a:t>milites</a:t>
            </a:r>
            <a:r>
              <a:rPr lang="nl-NL" dirty="0"/>
              <a:t>, ’</a:t>
            </a:r>
            <a:r>
              <a:rPr lang="nl-NL" dirty="0" err="1"/>
              <a:t>famuli</a:t>
            </a:r>
            <a:r>
              <a:rPr lang="nl-NL" dirty="0"/>
              <a:t>’, ‘ridders’ en ‘knapen’</a:t>
            </a:r>
          </a:p>
          <a:p>
            <a:r>
              <a:rPr lang="nl-NL" dirty="0"/>
              <a:t>Sterk agrarisch karakter</a:t>
            </a:r>
          </a:p>
          <a:p>
            <a:r>
              <a:rPr lang="nl-NL" dirty="0"/>
              <a:t>Kleine groep</a:t>
            </a:r>
          </a:p>
          <a:p>
            <a:r>
              <a:rPr lang="nl-NL" dirty="0"/>
              <a:t>Enkele speciale rechten en privileges </a:t>
            </a:r>
          </a:p>
          <a:p>
            <a:endParaRPr lang="nl-NL" dirty="0"/>
          </a:p>
          <a:p>
            <a:r>
              <a:rPr lang="nl-NL" dirty="0"/>
              <a:t>Tot 1603 geen aparte stand</a:t>
            </a:r>
          </a:p>
          <a:p>
            <a:pPr lvl="1"/>
            <a:r>
              <a:rPr lang="nl-NL" sz="2800" dirty="0"/>
              <a:t>Geen aparte rechtspositie</a:t>
            </a:r>
          </a:p>
          <a:p>
            <a:pPr lvl="1"/>
            <a:r>
              <a:rPr lang="nl-NL" sz="2800" dirty="0"/>
              <a:t>Hadden weinig staatsrechtelijke macht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851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C96F2-581A-5355-3FA4-E4E6F506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Het graafschap Drenthe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C972F1-7FBF-E90F-6B4D-6DC2933A0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/>
          <a:lstStyle/>
          <a:p>
            <a:r>
              <a:rPr lang="nl-NL" dirty="0"/>
              <a:t>Saksische landstreek</a:t>
            </a:r>
          </a:p>
          <a:p>
            <a:r>
              <a:rPr lang="nl-NL" dirty="0"/>
              <a:t>758 Frankische Rijk </a:t>
            </a:r>
          </a:p>
          <a:p>
            <a:r>
              <a:rPr lang="nl-NL" dirty="0"/>
              <a:t>870 Oost-</a:t>
            </a:r>
            <a:r>
              <a:rPr lang="nl-NL" dirty="0" err="1"/>
              <a:t>Francië</a:t>
            </a:r>
            <a:r>
              <a:rPr lang="nl-NL" dirty="0"/>
              <a:t> (Duitse Rijk) </a:t>
            </a:r>
          </a:p>
          <a:p>
            <a:r>
              <a:rPr lang="nl-NL" dirty="0"/>
              <a:t>1024 -&gt; 1035 -&gt; 1046 geschonken aan bisschop van Utrecht</a:t>
            </a:r>
          </a:p>
          <a:p>
            <a:r>
              <a:rPr lang="nl-NL" dirty="0"/>
              <a:t>Deel van </a:t>
            </a:r>
            <a:r>
              <a:rPr lang="nl-NL" dirty="0" err="1"/>
              <a:t>Oversticht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Als eenheid zelfstandig, lokaal eigen gewoonten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0568CF-573D-3839-C09E-4E410F9ED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09" y="1246563"/>
            <a:ext cx="5661991" cy="56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3F8CA-E9B8-5B9B-92BB-FCB1096A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Bestuur van Drenthe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07D64806-DA59-A6B5-105D-1EE01F01A4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516095"/>
              </p:ext>
            </p:extLst>
          </p:nvPr>
        </p:nvGraphicFramePr>
        <p:xfrm>
          <a:off x="741803" y="1825625"/>
          <a:ext cx="1699592" cy="459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EAD2DBB-1F13-52A7-4657-4BDDAC1BA6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41395" y="2205865"/>
            <a:ext cx="804438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=Algemeen bestuur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= Kies- en </a:t>
            </a:r>
            <a:r>
              <a:rPr lang="nl-NL" dirty="0" err="1">
                <a:solidFill>
                  <a:schemeClr val="bg2"/>
                </a:solidFill>
              </a:rPr>
              <a:t>belastingsdistrict</a:t>
            </a: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=Kerkgemeente en rechtsdistrict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=Plaatselijk bestuur van dorpen </a:t>
            </a:r>
          </a:p>
        </p:txBody>
      </p:sp>
      <p:pic>
        <p:nvPicPr>
          <p:cNvPr id="6" name="Afbeelding 5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BB3D6DF5-AB44-EF0C-06B9-C24A92BF5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86" y="50731"/>
            <a:ext cx="55539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CAA24-584D-8234-E443-98104E93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Adel zwakke positie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D8B9DC5-922C-DBCD-604E-FA1D9FE51EB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err="1">
                <a:solidFill>
                  <a:schemeClr val="bg1"/>
                </a:solidFill>
              </a:rPr>
              <a:t>eigenerfden</a:t>
            </a:r>
            <a:r>
              <a:rPr lang="nl-NL" dirty="0">
                <a:solidFill>
                  <a:schemeClr val="bg1"/>
                </a:solidFill>
              </a:rPr>
              <a:t> hadden de macht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Eigenerfde = grote boer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Adel geen aparte stand tot 1603</a:t>
            </a:r>
          </a:p>
          <a:p>
            <a:r>
              <a:rPr lang="nl-NL" dirty="0">
                <a:solidFill>
                  <a:schemeClr val="bg1"/>
                </a:solidFill>
              </a:rPr>
              <a:t>Heren van Ruinen uitzondering door heerlijkheid</a:t>
            </a:r>
          </a:p>
        </p:txBody>
      </p:sp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B7BB274B-0821-308B-EDC0-DC516E09E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669932"/>
              </p:ext>
            </p:extLst>
          </p:nvPr>
        </p:nvGraphicFramePr>
        <p:xfrm>
          <a:off x="8991281" y="1130679"/>
          <a:ext cx="1699592" cy="459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20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1AC51-B077-A6FC-E368-E9682ADF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Veel conflicten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660885-EBFB-C6B3-0D37-711CD35FC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5240" cy="4351338"/>
          </a:xfrm>
        </p:spPr>
        <p:txBody>
          <a:bodyPr>
            <a:normAutofit/>
          </a:bodyPr>
          <a:lstStyle/>
          <a:p>
            <a:r>
              <a:rPr lang="nl-NL" dirty="0"/>
              <a:t>Ministralen </a:t>
            </a:r>
            <a:r>
              <a:rPr lang="nl-NL" dirty="0" err="1"/>
              <a:t>vs</a:t>
            </a:r>
            <a:r>
              <a:rPr lang="nl-NL" dirty="0"/>
              <a:t> pre-feodale adel</a:t>
            </a:r>
          </a:p>
          <a:p>
            <a:endParaRPr lang="nl-NL" dirty="0"/>
          </a:p>
          <a:p>
            <a:r>
              <a:rPr lang="nl-NL" dirty="0"/>
              <a:t>Tegen Drentse volk</a:t>
            </a:r>
          </a:p>
          <a:p>
            <a:r>
              <a:rPr lang="nl-NL" dirty="0"/>
              <a:t>Tegen bisschop van Utrecht -&gt;heren van Coevorden	</a:t>
            </a:r>
          </a:p>
          <a:p>
            <a:pPr lvl="1"/>
            <a:r>
              <a:rPr lang="nl-NL" sz="2800" dirty="0"/>
              <a:t>1227 Slag bij Ane – Ruinen gespaard</a:t>
            </a:r>
          </a:p>
          <a:p>
            <a:pPr lvl="1"/>
            <a:r>
              <a:rPr lang="nl-NL" sz="2800" dirty="0"/>
              <a:t>1338 boerenopstand</a:t>
            </a:r>
          </a:p>
          <a:p>
            <a:pPr marL="457200" lvl="1" indent="0">
              <a:buNone/>
            </a:pPr>
            <a:endParaRPr lang="nl-NL" sz="2800" dirty="0"/>
          </a:p>
          <a:p>
            <a:r>
              <a:rPr lang="nl-NL" dirty="0"/>
              <a:t>Groningen versus bisschop van Utrecht</a:t>
            </a:r>
          </a:p>
          <a:p>
            <a:pPr lvl="1"/>
            <a:endParaRPr lang="nl-NL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BBF732-F8C7-9E55-6459-710D18F1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774" y="265633"/>
            <a:ext cx="4470892" cy="63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1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790EF-1589-D664-A4D7-64C0E05E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29539" cy="1325563"/>
          </a:xfrm>
        </p:spPr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Zuidwest Drenthe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84CFF3-3344-19E3-64F6-B35FAAE9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3374" cy="4351338"/>
          </a:xfrm>
        </p:spPr>
        <p:txBody>
          <a:bodyPr/>
          <a:lstStyle/>
          <a:p>
            <a:r>
              <a:rPr lang="nl-NL" dirty="0"/>
              <a:t>Huidige gemeente Westerveld</a:t>
            </a:r>
          </a:p>
          <a:p>
            <a:endParaRPr lang="nl-NL" dirty="0"/>
          </a:p>
          <a:p>
            <a:r>
              <a:rPr lang="nl-NL" dirty="0"/>
              <a:t>Veel banden met Overijssel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27FE9B-1B52-9E1A-60D2-C77214C0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9" y="0"/>
            <a:ext cx="6619876" cy="68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0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94A87-12EF-F359-8B1A-86EE96FB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717C1A-2B22-C9A1-174B-C1AF1387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45C001-7F45-D5A5-DA43-034F0DA7A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65" y="0"/>
            <a:ext cx="5834270" cy="68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7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CE637-7A38-E9D1-3D0B-D3A12DE2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Zuidwest-Drenthe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D36768-20B6-9BB2-B542-6138D3FCB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11</a:t>
            </a:r>
            <a:r>
              <a:rPr lang="nl-NL" baseline="30000" dirty="0"/>
              <a:t>e</a:t>
            </a:r>
            <a:r>
              <a:rPr lang="nl-NL" dirty="0"/>
              <a:t> eeuw: veel ontginningen</a:t>
            </a:r>
          </a:p>
          <a:p>
            <a:r>
              <a:rPr lang="nl-NL" dirty="0"/>
              <a:t>1630: hoge bevolkingsdichtheid </a:t>
            </a:r>
          </a:p>
          <a:p>
            <a:pPr lvl="1"/>
            <a:r>
              <a:rPr lang="nl-NL" sz="2800" dirty="0"/>
              <a:t>8391 inwoners in Zuidwest-Drenthe</a:t>
            </a:r>
          </a:p>
          <a:p>
            <a:pPr lvl="1"/>
            <a:r>
              <a:rPr lang="nl-NL" sz="2800" dirty="0"/>
              <a:t>39% van de Drenten woonden in Zuidwest-Drenthe </a:t>
            </a:r>
          </a:p>
          <a:p>
            <a:pPr lvl="1"/>
            <a:r>
              <a:rPr lang="nl-NL" sz="2800" dirty="0"/>
              <a:t>14 inwoners per km²</a:t>
            </a:r>
          </a:p>
          <a:p>
            <a:r>
              <a:rPr lang="nl-NL" dirty="0"/>
              <a:t>Dwingeloo grootste dorp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633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91A41-4570-9F29-5322-2334DCC1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5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0A5A58"/>
                </a:solidFill>
              </a:rPr>
              <a:t>Over mij - Tessa van der Laan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3A1FBF-5AC7-0CE8-0743-3BF63C18E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816100"/>
            <a:ext cx="10515600" cy="4351338"/>
          </a:xfrm>
        </p:spPr>
        <p:txBody>
          <a:bodyPr/>
          <a:lstStyle/>
          <a:p>
            <a:r>
              <a:rPr lang="nl-NL" dirty="0"/>
              <a:t>Bachelor Kunstgeschiedenis</a:t>
            </a:r>
          </a:p>
          <a:p>
            <a:endParaRPr lang="nl-NL" dirty="0"/>
          </a:p>
          <a:p>
            <a:r>
              <a:rPr lang="nl-NL" dirty="0"/>
              <a:t>Master Landschapsgeschiedenis</a:t>
            </a:r>
          </a:p>
          <a:p>
            <a:pPr lvl="1"/>
            <a:r>
              <a:rPr lang="nl-NL" dirty="0"/>
              <a:t>Het kastelenlandschap van Zuidwest-Drenthe</a:t>
            </a:r>
          </a:p>
          <a:p>
            <a:pPr lvl="1"/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Museum Havezate Mensinge in Roden</a:t>
            </a:r>
          </a:p>
          <a:p>
            <a:pPr lvl="1">
              <a:spcBef>
                <a:spcPts val="10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Onderzoeker en collectiebeheerder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Havezatencentrum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7" name="Afbeelding 6" descr="Afbeelding met buitenshuis, hemel, gebouw, gras&#10;&#10;Automatisch gegenereerde beschrijving">
            <a:extLst>
              <a:ext uri="{FF2B5EF4-FFF2-40B4-BE49-F238E27FC236}">
                <a16:creationId xmlns:a16="http://schemas.microsoft.com/office/drawing/2014/main" id="{4F472B2D-86CC-6D6E-A946-2C0F3F1D7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8454" r="3072" b="2966"/>
          <a:stretch/>
        </p:blipFill>
        <p:spPr>
          <a:xfrm>
            <a:off x="7258050" y="3182937"/>
            <a:ext cx="4638675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16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F66E1-7660-5F17-F1B7-759C8D8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Zuidwest-Drenthe wijkt af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2A97D-59F7-F54B-9C2E-D2B6C4280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Banden met Overijssel</a:t>
            </a:r>
          </a:p>
          <a:p>
            <a:r>
              <a:rPr lang="nl-NL" dirty="0"/>
              <a:t>Aparte maten en gewichten</a:t>
            </a:r>
          </a:p>
          <a:p>
            <a:r>
              <a:rPr lang="nl-NL" dirty="0"/>
              <a:t>Afwijkende kerkelijke indeling </a:t>
            </a:r>
          </a:p>
          <a:p>
            <a:r>
              <a:rPr lang="nl-NL" dirty="0"/>
              <a:t>Veel boeren uit Overijssel en Westfalen kwamen in de vroege middeleeuwen naar Ruinen </a:t>
            </a:r>
            <a:r>
              <a:rPr lang="nl-NL" sz="2800" dirty="0"/>
              <a:t>-&gt; </a:t>
            </a:r>
            <a:r>
              <a:rPr lang="nl-NL" sz="2800" dirty="0" err="1"/>
              <a:t>Ruiner</a:t>
            </a:r>
            <a:r>
              <a:rPr lang="nl-NL" sz="2800" dirty="0"/>
              <a:t> dialect krijgt Frankische tongval (duidelijk onderscheid tussen Saksisch Drents)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1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A29A3-33B2-1A0F-69B3-66162521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365125"/>
            <a:ext cx="109363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Zuidwest-Drenthe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61F8E5-C981-4E68-B3A3-0C6F24A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181568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Ansen		(Ansen)</a:t>
            </a:r>
          </a:p>
          <a:p>
            <a:r>
              <a:rPr lang="nl-NL" dirty="0" err="1"/>
              <a:t>Batinge</a:t>
            </a:r>
            <a:r>
              <a:rPr lang="nl-NL" dirty="0"/>
              <a:t>		(Dwingeloo)</a:t>
            </a:r>
          </a:p>
          <a:p>
            <a:r>
              <a:rPr lang="nl-NL" dirty="0" err="1"/>
              <a:t>Borgbarchien</a:t>
            </a:r>
            <a:r>
              <a:rPr lang="nl-NL" dirty="0"/>
              <a:t>	(Rheebruggen)</a:t>
            </a:r>
          </a:p>
          <a:p>
            <a:r>
              <a:rPr lang="nl-NL" dirty="0"/>
              <a:t>Echten		(Echten)</a:t>
            </a:r>
          </a:p>
          <a:p>
            <a:r>
              <a:rPr lang="nl-NL" dirty="0" err="1"/>
              <a:t>Oldengaerde</a:t>
            </a:r>
            <a:r>
              <a:rPr lang="nl-NL" dirty="0"/>
              <a:t>	(Dwingeloo)</a:t>
            </a:r>
          </a:p>
          <a:p>
            <a:r>
              <a:rPr lang="nl-NL" dirty="0" err="1"/>
              <a:t>Oldenhave</a:t>
            </a:r>
            <a:r>
              <a:rPr lang="nl-NL" dirty="0"/>
              <a:t>   	(Ruinen)</a:t>
            </a:r>
          </a:p>
          <a:p>
            <a:r>
              <a:rPr lang="nl-NL" dirty="0"/>
              <a:t>Wittelte II		(Wittelte)</a:t>
            </a:r>
          </a:p>
          <a:p>
            <a:r>
              <a:rPr lang="nl-NL" dirty="0" err="1"/>
              <a:t>Wittesheuvel</a:t>
            </a:r>
            <a:r>
              <a:rPr lang="nl-NL" dirty="0"/>
              <a:t> 	(Wittelte)</a:t>
            </a:r>
          </a:p>
          <a:p>
            <a:r>
              <a:rPr lang="nl-NL" dirty="0" err="1"/>
              <a:t>Vledderinge</a:t>
            </a:r>
            <a:r>
              <a:rPr lang="nl-NL" dirty="0"/>
              <a:t>	(Meppel)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C3524F1-B39D-06AD-E3FD-C6A18751A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39"/>
          <a:stretch/>
        </p:blipFill>
        <p:spPr>
          <a:xfrm>
            <a:off x="5393636" y="604938"/>
            <a:ext cx="6798364" cy="62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4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91281-563A-F20B-5376-05641DB0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119AC8-E393-F5FF-A6A7-7601D9F4B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457114-BE84-AD69-8507-A1F289E2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62" t="12592" r="47823" b="7704"/>
          <a:stretch/>
        </p:blipFill>
        <p:spPr>
          <a:xfrm>
            <a:off x="-1" y="-1"/>
            <a:ext cx="4651513" cy="68793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11F327-E11F-EF8A-E131-8DA3F32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80" t="12614" r="46158" b="9929"/>
          <a:stretch/>
        </p:blipFill>
        <p:spPr>
          <a:xfrm>
            <a:off x="5705061" y="-1"/>
            <a:ext cx="4909930" cy="68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95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3E0F1-3BE2-009B-E0BE-3F0B51E2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BCDFFC-0199-9C45-E6C0-400069E79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D421D3CC-B79D-8D83-8AA9-17F6FE2BB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23183" r="3523" b="19978"/>
          <a:stretch/>
        </p:blipFill>
        <p:spPr>
          <a:xfrm>
            <a:off x="881341" y="422419"/>
            <a:ext cx="10429318" cy="60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7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73FC6-167C-ABBC-8EE7-E3E39664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4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02800B2F-DD33-D61F-F567-6B8A93680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46956" r="49209" b="15704"/>
          <a:stretch/>
        </p:blipFill>
        <p:spPr>
          <a:xfrm>
            <a:off x="2057400" y="7723"/>
            <a:ext cx="7240713" cy="6826170"/>
          </a:xfr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CE66B180-5548-1C5E-51E4-B398D4BFF5A5}"/>
              </a:ext>
            </a:extLst>
          </p:cNvPr>
          <p:cNvSpPr/>
          <p:nvPr/>
        </p:nvSpPr>
        <p:spPr>
          <a:xfrm>
            <a:off x="7076660" y="3314700"/>
            <a:ext cx="198783" cy="228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455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E987A-A14F-2DCD-2BFD-5C2D3656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608E17-FF76-041D-DCB1-9C74B59A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977D59-DE3F-A8CB-E0C8-EC465D94C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3" t="21037" r="20000" b="6370"/>
          <a:stretch/>
        </p:blipFill>
        <p:spPr>
          <a:xfrm>
            <a:off x="723057" y="681037"/>
            <a:ext cx="10745886" cy="5936284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4EC4D5EA-FE72-83E2-96DF-7C4DBD437252}"/>
              </a:ext>
            </a:extLst>
          </p:cNvPr>
          <p:cNvSpPr/>
          <p:nvPr/>
        </p:nvSpPr>
        <p:spPr>
          <a:xfrm>
            <a:off x="5366753" y="4331573"/>
            <a:ext cx="198783" cy="228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413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C46D677-2A5A-F81F-C4BD-D6ED60810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0889" r="21167" b="5324"/>
          <a:stretch/>
        </p:blipFill>
        <p:spPr>
          <a:xfrm>
            <a:off x="1291970" y="167932"/>
            <a:ext cx="9376029" cy="652213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7D4310FB-649F-4023-6088-DF3D3BBBCBBE}"/>
              </a:ext>
            </a:extLst>
          </p:cNvPr>
          <p:cNvSpPr/>
          <p:nvPr/>
        </p:nvSpPr>
        <p:spPr>
          <a:xfrm>
            <a:off x="5436704" y="3836504"/>
            <a:ext cx="198783" cy="228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473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47571-6DBA-F381-6E2D-9DBFBB69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begin: </a:t>
            </a:r>
            <a:r>
              <a:rPr lang="nl-NL" b="1" dirty="0">
                <a:solidFill>
                  <a:srgbClr val="F2E5C4"/>
                </a:solidFill>
              </a:rPr>
              <a:t>bisschoppelijk leengoed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0B0D0-94BA-6EF5-12B7-036642F8B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Ouderdom gebouw?</a:t>
            </a:r>
          </a:p>
          <a:p>
            <a:r>
              <a:rPr lang="nl-NL" dirty="0"/>
              <a:t>‘</a:t>
            </a:r>
            <a:r>
              <a:rPr lang="nl-NL" dirty="0" err="1"/>
              <a:t>Oldehof</a:t>
            </a:r>
            <a:r>
              <a:rPr lang="nl-NL" dirty="0"/>
              <a:t>’</a:t>
            </a:r>
          </a:p>
          <a:p>
            <a:r>
              <a:rPr lang="nl-NL" dirty="0"/>
              <a:t>Boerenbedrijf </a:t>
            </a:r>
          </a:p>
          <a:p>
            <a:r>
              <a:rPr lang="nl-NL" dirty="0"/>
              <a:t>1040 leengoed Ruinen en Ruinerwold</a:t>
            </a:r>
          </a:p>
          <a:p>
            <a:r>
              <a:rPr lang="nl-NL" dirty="0"/>
              <a:t>40% van de boerderijen waren leengoederen</a:t>
            </a:r>
          </a:p>
          <a:p>
            <a:r>
              <a:rPr lang="nl-NL" dirty="0"/>
              <a:t>11</a:t>
            </a:r>
            <a:r>
              <a:rPr lang="nl-NL" baseline="30000" dirty="0"/>
              <a:t>e</a:t>
            </a:r>
            <a:r>
              <a:rPr lang="nl-NL" dirty="0"/>
              <a:t> eeuw bisschop van Utrecht verkrijgt graafschap Drenthe</a:t>
            </a:r>
          </a:p>
          <a:p>
            <a:pPr lvl="1"/>
            <a:r>
              <a:rPr lang="nl-NL" dirty="0"/>
              <a:t>74 leengoederen</a:t>
            </a:r>
          </a:p>
          <a:p>
            <a:pPr lvl="1"/>
            <a:r>
              <a:rPr lang="nl-NL" dirty="0"/>
              <a:t>71 tafelgoederen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2708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B49A6-1196-3B99-4D57-5A0B0ECA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D38C7F-986E-FAD6-D65D-01403ED38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FABCD3-9B16-0F48-FDB5-3702B1BC2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52" y="0"/>
            <a:ext cx="621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9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6C76D-8F9A-CFBA-5CE8-408B7A0E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Familie </a:t>
            </a:r>
            <a:r>
              <a:rPr lang="nl-NL" b="1" dirty="0">
                <a:solidFill>
                  <a:srgbClr val="0C6E6C"/>
                </a:solidFill>
              </a:rPr>
              <a:t>Van Ruinen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4D73A4-DE1A-1FE2-8D2B-841BD965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1139 Otto van Ruinen</a:t>
            </a:r>
          </a:p>
          <a:p>
            <a:r>
              <a:rPr lang="nl-NL" dirty="0"/>
              <a:t>Leenmannen/</a:t>
            </a:r>
            <a:r>
              <a:rPr lang="nl-NL" dirty="0" err="1"/>
              <a:t>ministerialen</a:t>
            </a:r>
            <a:r>
              <a:rPr lang="nl-NL" dirty="0"/>
              <a:t> </a:t>
            </a:r>
          </a:p>
          <a:p>
            <a:r>
              <a:rPr lang="nl-NL" dirty="0"/>
              <a:t>Grootgrondbezitters</a:t>
            </a:r>
          </a:p>
          <a:p>
            <a:r>
              <a:rPr lang="nl-NL" dirty="0"/>
              <a:t>Kerk van Steenwijk</a:t>
            </a:r>
          </a:p>
          <a:p>
            <a:r>
              <a:rPr lang="nl-NL" dirty="0"/>
              <a:t>&lt;1291 Ruinerwold (Weerwille)</a:t>
            </a:r>
          </a:p>
          <a:p>
            <a:r>
              <a:rPr lang="nl-NL" dirty="0"/>
              <a:t>Conflicten bisschop van Utrecht</a:t>
            </a:r>
          </a:p>
          <a:p>
            <a:r>
              <a:rPr lang="nl-NL" dirty="0"/>
              <a:t>‘burchtheer en –vrouw’</a:t>
            </a:r>
          </a:p>
          <a:p>
            <a:endParaRPr lang="nl-NL" dirty="0"/>
          </a:p>
        </p:txBody>
      </p:sp>
      <p:pic>
        <p:nvPicPr>
          <p:cNvPr id="2050" name="Picture 2" descr="Grote of Sint-Clemenskerk - Wikipedia">
            <a:extLst>
              <a:ext uri="{FF2B5EF4-FFF2-40B4-BE49-F238E27FC236}">
                <a16:creationId xmlns:a16="http://schemas.microsoft.com/office/drawing/2014/main" id="{7FCD84B9-6FC3-3A6C-3766-1D60C8EE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09" y="2403647"/>
            <a:ext cx="5397869" cy="40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Wapen van Ruinen - Wikipedia">
            <a:extLst>
              <a:ext uri="{FF2B5EF4-FFF2-40B4-BE49-F238E27FC236}">
                <a16:creationId xmlns:a16="http://schemas.microsoft.com/office/drawing/2014/main" id="{8475B1A3-B4AA-4148-C1A4-550EA1DE5D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6B225B-5D0E-98A1-5B8C-E800993E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681037"/>
            <a:ext cx="1880151" cy="31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6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946AF-4B42-6078-E443-C76D0BC0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overdekt, muur, kaart&#10;&#10;Automatisch gegenereerde beschrijving">
            <a:extLst>
              <a:ext uri="{FF2B5EF4-FFF2-40B4-BE49-F238E27FC236}">
                <a16:creationId xmlns:a16="http://schemas.microsoft.com/office/drawing/2014/main" id="{8B0B3B3C-47C3-C755-0552-1F23B199E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61530"/>
            <a:ext cx="10966283" cy="5356390"/>
          </a:xfrm>
        </p:spPr>
      </p:pic>
    </p:spTree>
    <p:extLst>
      <p:ext uri="{BB962C8B-B14F-4D97-AF65-F5344CB8AC3E}">
        <p14:creationId xmlns:p14="http://schemas.microsoft.com/office/powerpoint/2010/main" val="3364631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0805-1638-05D1-7B69-11E2F4AA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Middeleeuws bezit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B929B4-1522-102F-F759-A0FF62AF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Veel leengoederen</a:t>
            </a:r>
          </a:p>
          <a:p>
            <a:r>
              <a:rPr lang="nl-NL" dirty="0"/>
              <a:t>Eigen leenmannen</a:t>
            </a:r>
          </a:p>
          <a:p>
            <a:r>
              <a:rPr lang="nl-NL" dirty="0"/>
              <a:t>bezit tussen Meppel en Coevorden </a:t>
            </a:r>
          </a:p>
          <a:p>
            <a:r>
              <a:rPr lang="nl-NL" dirty="0"/>
              <a:t>o.a. in Ruinen, Ruinerwold, Dalen, Gees, Oosterhesselen en Zuidwolde, maar ook in plaatsen als Diever, Balloo en Norg</a:t>
            </a:r>
          </a:p>
          <a:p>
            <a:r>
              <a:rPr lang="nl-NL" dirty="0"/>
              <a:t>Borne, familie Van </a:t>
            </a:r>
            <a:r>
              <a:rPr lang="nl-NL" dirty="0" err="1"/>
              <a:t>Welvelde</a:t>
            </a:r>
            <a:endParaRPr lang="nl-NL" dirty="0"/>
          </a:p>
          <a:p>
            <a:r>
              <a:rPr lang="nl-NL" dirty="0"/>
              <a:t>Boerderijen, molens, grond, belastinggeld (‘tienden, boterpacht’)</a:t>
            </a:r>
          </a:p>
        </p:txBody>
      </p:sp>
    </p:spTree>
    <p:extLst>
      <p:ext uri="{BB962C8B-B14F-4D97-AF65-F5344CB8AC3E}">
        <p14:creationId xmlns:p14="http://schemas.microsoft.com/office/powerpoint/2010/main" val="225022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1268D-90B1-5F4C-9217-10A966AC9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Klooster van Ruinen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65BCDF-4589-F57C-1876-3E2CF71A1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3695" cy="4351338"/>
          </a:xfrm>
        </p:spPr>
        <p:txBody>
          <a:bodyPr/>
          <a:lstStyle/>
          <a:p>
            <a:r>
              <a:rPr lang="nl-NL" dirty="0"/>
              <a:t>&lt;1141 gesticht door heren van Ruinen</a:t>
            </a:r>
          </a:p>
          <a:p>
            <a:r>
              <a:rPr lang="nl-NL" dirty="0"/>
              <a:t>Sint Maria</a:t>
            </a:r>
          </a:p>
          <a:p>
            <a:r>
              <a:rPr lang="nl-NL" dirty="0"/>
              <a:t>Mannenabdij -&gt; dubbelklooster -&gt; vrouwenconvent </a:t>
            </a:r>
          </a:p>
          <a:p>
            <a:r>
              <a:rPr lang="nl-NL" dirty="0"/>
              <a:t>1363 verhuizing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NL" dirty="0"/>
              <a:t>Klooster </a:t>
            </a:r>
            <a:r>
              <a:rPr lang="nl-NL" dirty="0" err="1"/>
              <a:t>Dickninge</a:t>
            </a:r>
            <a:r>
              <a:rPr lang="nl-NL" dirty="0"/>
              <a:t> in de </a:t>
            </a:r>
            <a:br>
              <a:rPr lang="nl-NL" dirty="0"/>
            </a:br>
            <a:r>
              <a:rPr lang="nl-NL" dirty="0"/>
              <a:t>Wijk (nabij Salland)</a:t>
            </a:r>
          </a:p>
          <a:p>
            <a:r>
              <a:rPr lang="nl-NL" dirty="0"/>
              <a:t>Veel ontginningen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EF90C1-15EE-2B6A-CBA7-D5E6FB83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86" y="0"/>
            <a:ext cx="5689014" cy="42743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12AE070-3232-917C-A08B-9A3BDBC55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646" y="4850296"/>
            <a:ext cx="6949355" cy="20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1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F7495-83F7-7F66-75B0-9104B969B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13</a:t>
            </a:r>
            <a:r>
              <a:rPr lang="nl-NL" b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eeuw: </a:t>
            </a:r>
            <a:r>
              <a:rPr lang="nl-NL" b="1" dirty="0">
                <a:solidFill>
                  <a:srgbClr val="0C6E6C"/>
                </a:solidFill>
              </a:rPr>
              <a:t>Heerlijkheid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A106D4-FB28-3E17-D488-28F3DC97A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Bijna volledig autonoom gebied</a:t>
            </a:r>
          </a:p>
          <a:p>
            <a:r>
              <a:rPr lang="nl-NL" dirty="0"/>
              <a:t>Ruinen en Ruinerwold (</a:t>
            </a:r>
            <a:r>
              <a:rPr lang="nl-NL" dirty="0" err="1"/>
              <a:t>Buddinge</a:t>
            </a:r>
            <a:r>
              <a:rPr lang="nl-NL" dirty="0"/>
              <a:t>- en Haakswold) en </a:t>
            </a:r>
            <a:r>
              <a:rPr lang="nl-NL" dirty="0" err="1"/>
              <a:t>Bullinge</a:t>
            </a:r>
            <a:r>
              <a:rPr lang="nl-NL" dirty="0"/>
              <a:t> (Staphorst)</a:t>
            </a:r>
          </a:p>
          <a:p>
            <a:r>
              <a:rPr lang="nl-NL" dirty="0"/>
              <a:t>13e eeuw: heerlijke rechten</a:t>
            </a:r>
          </a:p>
          <a:p>
            <a:endParaRPr lang="nl-NL" dirty="0"/>
          </a:p>
          <a:p>
            <a:r>
              <a:rPr lang="nl-NL" dirty="0"/>
              <a:t>1261-1263 </a:t>
            </a:r>
            <a:r>
              <a:rPr lang="nl-NL" dirty="0" err="1"/>
              <a:t>Mewekinus</a:t>
            </a:r>
            <a:r>
              <a:rPr lang="nl-NL" dirty="0"/>
              <a:t> van Ruinen </a:t>
            </a:r>
          </a:p>
          <a:p>
            <a:pPr lvl="1"/>
            <a:r>
              <a:rPr lang="nl-NL" dirty="0"/>
              <a:t>Had Hendrik van </a:t>
            </a:r>
            <a:r>
              <a:rPr lang="nl-NL" dirty="0" err="1"/>
              <a:t>Vianden</a:t>
            </a:r>
            <a:r>
              <a:rPr lang="nl-NL" dirty="0"/>
              <a:t> geholpen om bisschop van Utrecht te worden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err="1"/>
              <a:t>Oldenhave</a:t>
            </a:r>
            <a:r>
              <a:rPr lang="nl-NL" dirty="0"/>
              <a:t> zetel van de heerlijkheid</a:t>
            </a:r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6216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05BA6-7A99-41EC-01EE-DADD5D1E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Heerlijkheid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A93A64-E8E1-E06A-8B6F-DBB5B8DA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Eigen maten en gewichten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1426 ‘heerlijke’ rechten op papier</a:t>
            </a:r>
          </a:p>
          <a:p>
            <a:pPr lvl="1"/>
            <a:r>
              <a:rPr lang="nl-NL" dirty="0"/>
              <a:t>Schulte benoemen van Ruinen en Ruinerwold</a:t>
            </a:r>
          </a:p>
          <a:p>
            <a:pPr lvl="1"/>
            <a:r>
              <a:rPr lang="nl-NL" dirty="0"/>
              <a:t>Gehele jurisdictie </a:t>
            </a:r>
          </a:p>
          <a:p>
            <a:pPr lvl="1"/>
            <a:r>
              <a:rPr lang="nl-NL" dirty="0"/>
              <a:t>Bestuurlijke rechten </a:t>
            </a:r>
          </a:p>
          <a:p>
            <a:pPr lvl="1"/>
            <a:r>
              <a:rPr lang="nl-NL" dirty="0"/>
              <a:t>Inkomsten uit belastingen 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Afzonderlijke betrekkingen met bisschop van Utrecht -&gt; (Te) Veel macht -&gt; conflicten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6302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28AFE-A064-8970-7EBE-9D9C8952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2E5C4"/>
                </a:solidFill>
              </a:rPr>
              <a:t>Van Ruinen II </a:t>
            </a:r>
            <a:r>
              <a:rPr lang="nl-NL" b="1" dirty="0">
                <a:solidFill>
                  <a:srgbClr val="0C6E6C"/>
                </a:solidFill>
              </a:rPr>
              <a:t>en Van Munster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2E14BC-0CD3-49CD-B9CC-0B18DB8D5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1378 de familie Van Ruinen sterft uit</a:t>
            </a:r>
          </a:p>
          <a:p>
            <a:r>
              <a:rPr lang="nl-NL" dirty="0"/>
              <a:t>Arend Huys</a:t>
            </a:r>
          </a:p>
          <a:p>
            <a:r>
              <a:rPr lang="nl-NL" dirty="0"/>
              <a:t>Kinderen noemden zich Van Ruinen</a:t>
            </a:r>
          </a:p>
          <a:p>
            <a:r>
              <a:rPr lang="nl-NL" dirty="0" err="1"/>
              <a:t>Vererfing</a:t>
            </a:r>
            <a:r>
              <a:rPr lang="nl-NL" dirty="0"/>
              <a:t> op vrouwelijke lijn</a:t>
            </a:r>
          </a:p>
          <a:p>
            <a:r>
              <a:rPr lang="nl-NL" dirty="0"/>
              <a:t>1477 Van Munster</a:t>
            </a:r>
          </a:p>
          <a:p>
            <a:r>
              <a:rPr lang="nl-NL" dirty="0"/>
              <a:t>Volwaardig kasteel </a:t>
            </a:r>
          </a:p>
          <a:p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9FE816-8236-653F-BE60-92A0ADF3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1166813"/>
            <a:ext cx="24765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24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3995F-0C0B-41E9-FA95-E0482B52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Kerspel Ruinen leengoederen (1379-1382)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F11043-90C9-C1C3-0749-D87D3ED26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643"/>
            <a:ext cx="10515600" cy="4611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Arend Huys: (</a:t>
            </a:r>
            <a:r>
              <a:rPr lang="nl-NL" b="1" dirty="0" err="1"/>
              <a:t>Oldenhave</a:t>
            </a:r>
            <a:r>
              <a:rPr lang="nl-NL" b="1" dirty="0"/>
              <a:t>)</a:t>
            </a:r>
          </a:p>
          <a:p>
            <a:r>
              <a:rPr lang="nl-NL" dirty="0"/>
              <a:t>‘Het dagelijks gerecht tot Ruinen, </a:t>
            </a:r>
            <a:r>
              <a:rPr lang="nl-NL" dirty="0" err="1"/>
              <a:t>Buddingwolde</a:t>
            </a:r>
            <a:r>
              <a:rPr lang="nl-NL" dirty="0"/>
              <a:t>, </a:t>
            </a:r>
            <a:r>
              <a:rPr lang="nl-NL" dirty="0" err="1"/>
              <a:t>Haakswolde</a:t>
            </a:r>
            <a:r>
              <a:rPr lang="nl-NL" dirty="0"/>
              <a:t> en </a:t>
            </a:r>
            <a:r>
              <a:rPr lang="nl-NL" dirty="0" err="1"/>
              <a:t>Bullinge</a:t>
            </a:r>
            <a:r>
              <a:rPr lang="nl-NL" dirty="0"/>
              <a:t> [Staphorst].’</a:t>
            </a:r>
          </a:p>
          <a:p>
            <a:endParaRPr lang="nl-NL" dirty="0"/>
          </a:p>
          <a:p>
            <a:r>
              <a:rPr lang="nl-NL" dirty="0"/>
              <a:t>‘De </a:t>
            </a:r>
            <a:r>
              <a:rPr lang="nl-NL" dirty="0" err="1"/>
              <a:t>Oldenhave</a:t>
            </a:r>
            <a:r>
              <a:rPr lang="nl-NL" dirty="0"/>
              <a:t>, </a:t>
            </a:r>
            <a:r>
              <a:rPr lang="nl-NL" dirty="0" err="1"/>
              <a:t>Nijenhof</a:t>
            </a:r>
            <a:r>
              <a:rPr lang="nl-NL" dirty="0"/>
              <a:t>, de tienden tot Ruinen en Pesse, de goederen </a:t>
            </a:r>
            <a:r>
              <a:rPr lang="nl-NL" dirty="0" err="1"/>
              <a:t>Wulverinc</a:t>
            </a:r>
            <a:r>
              <a:rPr lang="nl-NL" dirty="0"/>
              <a:t>, </a:t>
            </a:r>
            <a:r>
              <a:rPr lang="nl-NL" dirty="0" err="1"/>
              <a:t>Ludderinc</a:t>
            </a:r>
            <a:r>
              <a:rPr lang="nl-NL" dirty="0"/>
              <a:t>, </a:t>
            </a:r>
            <a:r>
              <a:rPr lang="nl-NL" dirty="0" err="1"/>
              <a:t>Hadeboldinc</a:t>
            </a:r>
            <a:r>
              <a:rPr lang="nl-NL" dirty="0"/>
              <a:t>, </a:t>
            </a:r>
            <a:r>
              <a:rPr lang="nl-NL" dirty="0" err="1"/>
              <a:t>Westebrinc</a:t>
            </a:r>
            <a:r>
              <a:rPr lang="nl-NL" dirty="0"/>
              <a:t>, </a:t>
            </a:r>
            <a:r>
              <a:rPr lang="nl-NL" dirty="0" err="1"/>
              <a:t>Broecsinc</a:t>
            </a:r>
            <a:r>
              <a:rPr lang="nl-NL" dirty="0"/>
              <a:t> en Olde </a:t>
            </a:r>
            <a:r>
              <a:rPr lang="nl-NL" dirty="0" err="1"/>
              <a:t>Lanssinc</a:t>
            </a:r>
            <a:r>
              <a:rPr lang="nl-NL" dirty="0"/>
              <a:t> in Ruinen.’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9106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E316E-F518-370B-E1DF-84D5E8D7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2E5C4"/>
                </a:solidFill>
              </a:rPr>
              <a:t>Conflicten</a:t>
            </a:r>
            <a:r>
              <a:rPr lang="nl-NL" b="1" dirty="0"/>
              <a:t> </a:t>
            </a:r>
            <a:r>
              <a:rPr lang="nl-NL" b="1" dirty="0">
                <a:solidFill>
                  <a:srgbClr val="0C6E6C"/>
                </a:solidFill>
              </a:rPr>
              <a:t>en oorlog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4B4955-CFE0-C955-4C86-FD41BBD79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Tachtigjarige Oorlog</a:t>
            </a:r>
          </a:p>
          <a:p>
            <a:pPr lvl="1"/>
            <a:r>
              <a:rPr lang="nl-NL" dirty="0"/>
              <a:t>Zelfstandige positie verwerven</a:t>
            </a:r>
          </a:p>
          <a:p>
            <a:pPr lvl="1"/>
            <a:r>
              <a:rPr lang="nl-NL" dirty="0" err="1"/>
              <a:t>Oldenhave</a:t>
            </a:r>
            <a:r>
              <a:rPr lang="nl-NL" dirty="0"/>
              <a:t> belegerd en bezet</a:t>
            </a:r>
          </a:p>
          <a:p>
            <a:pPr lvl="1"/>
            <a:r>
              <a:rPr lang="nl-NL" dirty="0"/>
              <a:t>Eigenaar Hendrik van Munster vlucht</a:t>
            </a:r>
          </a:p>
          <a:p>
            <a:pPr marL="457200" lvl="1" indent="0">
              <a:buNone/>
            </a:pPr>
            <a:endParaRPr lang="nl-NL" dirty="0"/>
          </a:p>
          <a:p>
            <a:pPr lvl="1"/>
            <a:r>
              <a:rPr lang="nl-NL" dirty="0"/>
              <a:t>1591 </a:t>
            </a:r>
            <a:r>
              <a:rPr lang="nl-NL" dirty="0" err="1"/>
              <a:t>Oldenhave</a:t>
            </a:r>
            <a:r>
              <a:rPr lang="nl-NL" dirty="0"/>
              <a:t> mocht geen militaire status meer hebben</a:t>
            </a:r>
          </a:p>
          <a:p>
            <a:pPr lvl="1"/>
            <a:r>
              <a:rPr lang="nl-NL" dirty="0"/>
              <a:t>1593 Spaanse veldheer </a:t>
            </a:r>
            <a:r>
              <a:rPr lang="nl-NL" dirty="0" err="1"/>
              <a:t>Verdugo</a:t>
            </a:r>
            <a:r>
              <a:rPr lang="nl-NL" dirty="0"/>
              <a:t> </a:t>
            </a:r>
          </a:p>
          <a:p>
            <a:pPr lvl="1"/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8689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E316E-F518-370B-E1DF-84D5E8D7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365125"/>
            <a:ext cx="10836964" cy="1325563"/>
          </a:xfrm>
        </p:spPr>
        <p:txBody>
          <a:bodyPr/>
          <a:lstStyle/>
          <a:p>
            <a:r>
              <a:rPr lang="nl-NL" b="1" dirty="0">
                <a:solidFill>
                  <a:srgbClr val="F2E5C4"/>
                </a:solidFill>
              </a:rPr>
              <a:t>Conflicten</a:t>
            </a:r>
            <a:r>
              <a:rPr lang="nl-NL" b="1" dirty="0"/>
              <a:t> </a:t>
            </a:r>
            <a:r>
              <a:rPr lang="nl-NL" b="1" dirty="0">
                <a:solidFill>
                  <a:srgbClr val="0C6E6C"/>
                </a:solidFill>
              </a:rPr>
              <a:t>en oorlog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4B4955-CFE0-C955-4C86-FD41BBD7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1825625"/>
            <a:ext cx="5118652" cy="4351338"/>
          </a:xfrm>
        </p:spPr>
        <p:txBody>
          <a:bodyPr>
            <a:normAutofit/>
          </a:bodyPr>
          <a:lstStyle/>
          <a:p>
            <a:r>
              <a:rPr lang="nl-NL" dirty="0"/>
              <a:t>Ruinen Drents of Overijssels?</a:t>
            </a:r>
          </a:p>
          <a:p>
            <a:pPr lvl="1"/>
            <a:r>
              <a:rPr lang="nl-NL" dirty="0"/>
              <a:t>1580 Staten van Overijssel worden leenheer</a:t>
            </a:r>
          </a:p>
          <a:p>
            <a:pPr lvl="1"/>
            <a:r>
              <a:rPr lang="nl-NL" dirty="0"/>
              <a:t>Belasting betalen?</a:t>
            </a:r>
          </a:p>
          <a:p>
            <a:pPr lvl="1"/>
            <a:r>
              <a:rPr lang="nl-NL" dirty="0"/>
              <a:t>1654 Ruinen deel Landschap Drenthe</a:t>
            </a:r>
          </a:p>
          <a:p>
            <a:pPr lvl="1"/>
            <a:r>
              <a:rPr lang="nl-NL" dirty="0"/>
              <a:t>Mochten niet meer belastingwijs of gerechtelijk onderscheiden -&gt; in praktijk bleef autonoom</a:t>
            </a:r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pic>
        <p:nvPicPr>
          <p:cNvPr id="7" name="Afbeelding 6" descr="Afbeelding met tekst, kaart, tekening&#10;&#10;Automatisch gegenereerde beschrijving">
            <a:extLst>
              <a:ext uri="{FF2B5EF4-FFF2-40B4-BE49-F238E27FC236}">
                <a16:creationId xmlns:a16="http://schemas.microsoft.com/office/drawing/2014/main" id="{8256900B-FA87-BC30-DB4A-ADFF287C3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24178"/>
          <a:stretch/>
        </p:blipFill>
        <p:spPr>
          <a:xfrm>
            <a:off x="5973417" y="0"/>
            <a:ext cx="6218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47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1F93B-E531-18A2-4F5B-637903D4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17</a:t>
            </a:r>
            <a:r>
              <a:rPr lang="nl-NL" b="1" baseline="30000" dirty="0">
                <a:solidFill>
                  <a:srgbClr val="0C6E6C"/>
                </a:solidFill>
              </a:rPr>
              <a:t>e</a:t>
            </a:r>
            <a:r>
              <a:rPr lang="nl-NL" b="1" dirty="0">
                <a:solidFill>
                  <a:srgbClr val="0C6E6C"/>
                </a:solidFill>
              </a:rPr>
              <a:t> eeuw: </a:t>
            </a:r>
            <a:r>
              <a:rPr lang="nl-NL" b="1" dirty="0">
                <a:solidFill>
                  <a:srgbClr val="F2E5C4"/>
                </a:solidFill>
              </a:rPr>
              <a:t>Van </a:t>
            </a:r>
            <a:r>
              <a:rPr lang="nl-NL" b="1" dirty="0" err="1">
                <a:solidFill>
                  <a:srgbClr val="F2E5C4"/>
                </a:solidFill>
              </a:rPr>
              <a:t>Bernsaw</a:t>
            </a:r>
            <a:r>
              <a:rPr lang="nl-NL" b="1" dirty="0">
                <a:solidFill>
                  <a:srgbClr val="F2E5C4"/>
                </a:solidFill>
              </a:rPr>
              <a:t> en Van </a:t>
            </a:r>
            <a:r>
              <a:rPr lang="nl-NL" b="1" dirty="0" err="1">
                <a:solidFill>
                  <a:srgbClr val="F2E5C4"/>
                </a:solidFill>
              </a:rPr>
              <a:t>Schellart</a:t>
            </a:r>
            <a:endParaRPr lang="nl-NL" b="1" dirty="0">
              <a:solidFill>
                <a:srgbClr val="F2E5C4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649328-2B12-5ACA-A527-409E9BE4F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1651-1681 Van </a:t>
            </a:r>
            <a:r>
              <a:rPr lang="nl-NL" dirty="0" err="1"/>
              <a:t>Bernsaw</a:t>
            </a:r>
            <a:endParaRPr lang="nl-NL" dirty="0"/>
          </a:p>
          <a:p>
            <a:pPr lvl="1"/>
            <a:r>
              <a:rPr lang="nl-NL" sz="2800" dirty="0"/>
              <a:t>Duitse adel, </a:t>
            </a:r>
            <a:r>
              <a:rPr lang="nl-NL" sz="2800" dirty="0" err="1"/>
              <a:t>Nederrijn</a:t>
            </a:r>
            <a:endParaRPr lang="nl-NL" sz="2800" dirty="0"/>
          </a:p>
          <a:p>
            <a:pPr lvl="1"/>
            <a:r>
              <a:rPr lang="nl-NL" sz="2800" dirty="0"/>
              <a:t>Hendrik Wilhelm Munster van </a:t>
            </a:r>
            <a:r>
              <a:rPr lang="nl-NL" sz="2800" dirty="0" err="1"/>
              <a:t>Bernsaw</a:t>
            </a:r>
            <a:r>
              <a:rPr lang="nl-NL" sz="2800" dirty="0"/>
              <a:t> eerste drost van Drenthe</a:t>
            </a:r>
          </a:p>
          <a:p>
            <a:pPr lvl="1"/>
            <a:endParaRPr lang="nl-NL" sz="2800" dirty="0"/>
          </a:p>
          <a:p>
            <a:r>
              <a:rPr lang="nl-NL" dirty="0"/>
              <a:t>1681-1704 Van </a:t>
            </a:r>
            <a:r>
              <a:rPr lang="nl-NL" dirty="0" err="1"/>
              <a:t>Schellart</a:t>
            </a:r>
            <a:endParaRPr lang="nl-NL" dirty="0"/>
          </a:p>
          <a:p>
            <a:pPr lvl="1"/>
            <a:r>
              <a:rPr lang="nl-NL" sz="2800" dirty="0"/>
              <a:t>Duitse adel, Westfalen</a:t>
            </a:r>
          </a:p>
        </p:txBody>
      </p:sp>
    </p:spTree>
    <p:extLst>
      <p:ext uri="{BB962C8B-B14F-4D97-AF65-F5344CB8AC3E}">
        <p14:creationId xmlns:p14="http://schemas.microsoft.com/office/powerpoint/2010/main" val="2486483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28D7A-C440-E0A6-D3DB-A96FAF88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2E5C4"/>
                </a:solidFill>
              </a:rPr>
              <a:t>Havezate </a:t>
            </a:r>
            <a:r>
              <a:rPr lang="nl-NL" b="1" dirty="0" err="1">
                <a:solidFill>
                  <a:srgbClr val="F2E5C4"/>
                </a:solidFill>
              </a:rPr>
              <a:t>Oldenhave</a:t>
            </a:r>
            <a:endParaRPr lang="nl-NL" b="1" dirty="0">
              <a:solidFill>
                <a:srgbClr val="F2E5C4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38CC9-8A38-6A01-A6E4-5CDF97983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NL" dirty="0"/>
              <a:t>Havezate = huis met recht van havezate</a:t>
            </a:r>
          </a:p>
          <a:p>
            <a:pPr>
              <a:lnSpc>
                <a:spcPct val="150000"/>
              </a:lnSpc>
            </a:pPr>
            <a:r>
              <a:rPr lang="nl-NL" dirty="0"/>
              <a:t>1603 adel staatsrechtelijke macht in bestuur: Ridderschap</a:t>
            </a:r>
          </a:p>
          <a:p>
            <a:pPr>
              <a:lnSpc>
                <a:spcPct val="150000"/>
              </a:lnSpc>
            </a:pPr>
            <a:r>
              <a:rPr lang="nl-NL" dirty="0"/>
              <a:t>Ridderschap betaalde geen belasting -&gt; aantal inperken </a:t>
            </a:r>
          </a:p>
          <a:p>
            <a:pPr>
              <a:lnSpc>
                <a:spcPct val="150000"/>
              </a:lnSpc>
            </a:pPr>
            <a:r>
              <a:rPr lang="nl-NL" dirty="0"/>
              <a:t>1622 vereisten deelname Ridderschap: havezate</a:t>
            </a:r>
          </a:p>
          <a:p>
            <a:pPr>
              <a:lnSpc>
                <a:spcPct val="150000"/>
              </a:lnSpc>
            </a:pPr>
            <a:r>
              <a:rPr lang="nl-NL" dirty="0"/>
              <a:t>1646 lijst van havezaten opgesteld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dirty="0"/>
              <a:t>-&gt; 18 huizen met recht van havezate </a:t>
            </a:r>
          </a:p>
        </p:txBody>
      </p:sp>
    </p:spTree>
    <p:extLst>
      <p:ext uri="{BB962C8B-B14F-4D97-AF65-F5344CB8AC3E}">
        <p14:creationId xmlns:p14="http://schemas.microsoft.com/office/powerpoint/2010/main" val="861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2AFD5-81C9-CDAF-F9A9-527A3D25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5F55C4-1297-AD46-619B-2F803EA6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250"/>
            <a:ext cx="10515600" cy="4557713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Kastelen in Drenthe?</a:t>
            </a:r>
          </a:p>
          <a:p>
            <a:r>
              <a:rPr lang="nl-NL" dirty="0"/>
              <a:t>Kastelenlandschap</a:t>
            </a:r>
          </a:p>
          <a:p>
            <a:r>
              <a:rPr lang="nl-NL" dirty="0"/>
              <a:t>Positie adel in Drenthe</a:t>
            </a:r>
          </a:p>
          <a:p>
            <a:endParaRPr lang="nl-NL" dirty="0"/>
          </a:p>
          <a:p>
            <a:r>
              <a:rPr lang="nl-NL" dirty="0"/>
              <a:t>Ligging en omgeving </a:t>
            </a:r>
          </a:p>
          <a:p>
            <a:r>
              <a:rPr lang="nl-NL" dirty="0"/>
              <a:t>11</a:t>
            </a:r>
            <a:r>
              <a:rPr lang="nl-NL" baseline="30000" dirty="0"/>
              <a:t>e</a:t>
            </a:r>
            <a:r>
              <a:rPr lang="nl-NL" dirty="0"/>
              <a:t> eeuw: Bisschoppelijk leengoed</a:t>
            </a:r>
          </a:p>
          <a:p>
            <a:r>
              <a:rPr lang="nl-NL" dirty="0"/>
              <a:t>13</a:t>
            </a:r>
            <a:r>
              <a:rPr lang="nl-NL" baseline="30000" dirty="0"/>
              <a:t>e</a:t>
            </a:r>
            <a:r>
              <a:rPr lang="nl-NL" dirty="0"/>
              <a:t> eeuw: Heerlijkheid</a:t>
            </a:r>
          </a:p>
          <a:p>
            <a:r>
              <a:rPr lang="nl-NL" dirty="0"/>
              <a:t>15</a:t>
            </a:r>
            <a:r>
              <a:rPr lang="nl-NL" baseline="30000" dirty="0"/>
              <a:t>e</a:t>
            </a:r>
            <a:r>
              <a:rPr lang="nl-NL" dirty="0"/>
              <a:t> eeuw: Conflicten </a:t>
            </a:r>
          </a:p>
          <a:p>
            <a:r>
              <a:rPr lang="nl-NL" dirty="0"/>
              <a:t>17</a:t>
            </a:r>
            <a:r>
              <a:rPr lang="nl-NL" baseline="30000" dirty="0"/>
              <a:t>e</a:t>
            </a:r>
            <a:r>
              <a:rPr lang="nl-NL" dirty="0"/>
              <a:t> eeuw: Havezate</a:t>
            </a:r>
          </a:p>
          <a:p>
            <a:r>
              <a:rPr lang="nl-NL" dirty="0"/>
              <a:t>18</a:t>
            </a:r>
            <a:r>
              <a:rPr lang="nl-NL" baseline="30000" dirty="0"/>
              <a:t>e</a:t>
            </a:r>
            <a:r>
              <a:rPr lang="nl-NL" dirty="0"/>
              <a:t> eeuw: Verval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0871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6AA53-B730-992D-0A5A-22DE0056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Recht van Havezate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19FC07-C7D7-7C8E-ABCA-3763D9B84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Recht van havezate </a:t>
            </a:r>
          </a:p>
          <a:p>
            <a:r>
              <a:rPr lang="nl-NL" dirty="0"/>
              <a:t>Status	</a:t>
            </a:r>
          </a:p>
          <a:p>
            <a:r>
              <a:rPr lang="nl-NL" dirty="0"/>
              <a:t>Privileges o.a. recht van wind, zwanendrift en duivenslag</a:t>
            </a:r>
          </a:p>
          <a:p>
            <a:r>
              <a:rPr lang="nl-NL" dirty="0"/>
              <a:t>(Deelname aan het bestuur)</a:t>
            </a:r>
          </a:p>
          <a:p>
            <a:r>
              <a:rPr lang="nl-NL" dirty="0"/>
              <a:t>Vrijstelling bepaalde belastingen</a:t>
            </a:r>
          </a:p>
          <a:p>
            <a:endParaRPr lang="nl-NL" dirty="0"/>
          </a:p>
          <a:p>
            <a:r>
              <a:rPr lang="nl-NL" dirty="0"/>
              <a:t>Havezate = gebouw met recht van havezate</a:t>
            </a:r>
          </a:p>
          <a:p>
            <a:r>
              <a:rPr lang="nl-NL" dirty="0"/>
              <a:t>Verplaatsbaar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4415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D8F85-828E-8A42-D334-B4864460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28 Havezaten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D05CF77-048E-6807-B196-38CD8AE67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322095"/>
              </p:ext>
            </p:extLst>
          </p:nvPr>
        </p:nvGraphicFramePr>
        <p:xfrm>
          <a:off x="838200" y="1825625"/>
          <a:ext cx="10363201" cy="454535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671531">
                  <a:extLst>
                    <a:ext uri="{9D8B030D-6E8A-4147-A177-3AD203B41FA5}">
                      <a16:colId xmlns:a16="http://schemas.microsoft.com/office/drawing/2014/main" val="3965439394"/>
                    </a:ext>
                  </a:extLst>
                </a:gridCol>
                <a:gridCol w="2614689">
                  <a:extLst>
                    <a:ext uri="{9D8B030D-6E8A-4147-A177-3AD203B41FA5}">
                      <a16:colId xmlns:a16="http://schemas.microsoft.com/office/drawing/2014/main" val="3442510386"/>
                    </a:ext>
                  </a:extLst>
                </a:gridCol>
                <a:gridCol w="2614689">
                  <a:extLst>
                    <a:ext uri="{9D8B030D-6E8A-4147-A177-3AD203B41FA5}">
                      <a16:colId xmlns:a16="http://schemas.microsoft.com/office/drawing/2014/main" val="1277488283"/>
                    </a:ext>
                  </a:extLst>
                </a:gridCol>
                <a:gridCol w="2462292">
                  <a:extLst>
                    <a:ext uri="{9D8B030D-6E8A-4147-A177-3AD203B41FA5}">
                      <a16:colId xmlns:a16="http://schemas.microsoft.com/office/drawing/2014/main" val="2731229909"/>
                    </a:ext>
                  </a:extLst>
                </a:gridCol>
              </a:tblGrid>
              <a:tr h="592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De Klencke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Vennebroek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>
                          <a:solidFill>
                            <a:srgbClr val="F2E5C4"/>
                          </a:solidFill>
                          <a:effectLst/>
                        </a:rPr>
                        <a:t>Batinge</a:t>
                      </a:r>
                      <a:endParaRPr lang="nl-NL" sz="2400" kern="10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Peize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45099"/>
                  </a:ext>
                </a:extLst>
              </a:tr>
              <a:tr h="531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Havixhorst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Westrup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Dunningen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Vledderinge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62046"/>
                  </a:ext>
                </a:extLst>
              </a:tr>
              <a:tr h="531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Echten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Lemferdinge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Entinge</a:t>
                      </a: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 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Vredeveld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81573"/>
                  </a:ext>
                </a:extLst>
              </a:tr>
              <a:tr h="913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Laarwoud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Mensinga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Bonnen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Erve te Paterswolde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639014"/>
                  </a:ext>
                </a:extLst>
              </a:tr>
              <a:tr h="913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Mensinge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Mepschehuis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Ansen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Keuterij aan de Steendijk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18722"/>
                  </a:ext>
                </a:extLst>
              </a:tr>
              <a:tr h="531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Oldengaerde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>
                          <a:solidFill>
                            <a:srgbClr val="F2E5C4"/>
                          </a:solidFill>
                          <a:effectLst/>
                        </a:rPr>
                        <a:t>Oldenhave</a:t>
                      </a:r>
                      <a:endParaRPr lang="nl-NL" sz="2400" kern="10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Anloo 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Ter </a:t>
                      </a:r>
                      <a:r>
                        <a:rPr lang="nl-NL" sz="2400" kern="100" dirty="0" err="1">
                          <a:solidFill>
                            <a:srgbClr val="F2E5C4"/>
                          </a:solidFill>
                          <a:effectLst/>
                        </a:rPr>
                        <a:t>Borch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967442"/>
                  </a:ext>
                </a:extLst>
              </a:tr>
              <a:tr h="531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Oosterbroek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>
                          <a:solidFill>
                            <a:srgbClr val="F2E5C4"/>
                          </a:solidFill>
                          <a:effectLst/>
                        </a:rPr>
                        <a:t>Rheebruggen</a:t>
                      </a:r>
                      <a:endParaRPr lang="nl-NL" sz="2400" kern="10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Huis te Westdorp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100" dirty="0">
                          <a:solidFill>
                            <a:srgbClr val="F2E5C4"/>
                          </a:solidFill>
                          <a:effectLst/>
                        </a:rPr>
                        <a:t>Terheijl</a:t>
                      </a:r>
                      <a:endParaRPr lang="nl-NL" sz="2400" kern="100" dirty="0">
                        <a:solidFill>
                          <a:srgbClr val="F2E5C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58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46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35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58580-208C-C08E-2D40-A1B97749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8AB968-B014-25E0-17CD-A97E10903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06CA4C8-0828-6B57-2484-CDADD77CB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1" t="10766" r="23640" b="12892"/>
          <a:stretch/>
        </p:blipFill>
        <p:spPr>
          <a:xfrm>
            <a:off x="905704" y="0"/>
            <a:ext cx="933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0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8424D-DD33-F0A8-0A65-F4108243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Omvang Havezate </a:t>
            </a:r>
            <a:r>
              <a:rPr lang="nl-NL" b="1" dirty="0" err="1">
                <a:solidFill>
                  <a:srgbClr val="0C6E6C"/>
                </a:solidFill>
              </a:rPr>
              <a:t>Oldenhave</a:t>
            </a:r>
            <a:endParaRPr lang="nl-NL" b="1" dirty="0">
              <a:solidFill>
                <a:srgbClr val="0C6E6C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424323-01E0-1E7D-F2E3-2DCE847D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Ruinen: meeste adellijk grondbezit in Drenthe (40 procent van totaal)</a:t>
            </a:r>
          </a:p>
          <a:p>
            <a:pPr>
              <a:lnSpc>
                <a:spcPct val="150000"/>
              </a:lnSpc>
            </a:pPr>
            <a:r>
              <a:rPr lang="nl-NL" dirty="0"/>
              <a:t>9 grote boerderijen</a:t>
            </a:r>
          </a:p>
          <a:p>
            <a:pPr>
              <a:lnSpc>
                <a:spcPct val="150000"/>
              </a:lnSpc>
            </a:pPr>
            <a:r>
              <a:rPr lang="nl-NL" dirty="0"/>
              <a:t>Veehouderij, veel hooi- en weilanden</a:t>
            </a:r>
          </a:p>
          <a:p>
            <a:pPr>
              <a:lnSpc>
                <a:spcPct val="150000"/>
              </a:lnSpc>
            </a:pPr>
            <a:r>
              <a:rPr lang="nl-NL" dirty="0"/>
              <a:t>Goederen </a:t>
            </a:r>
            <a:r>
              <a:rPr lang="nl-NL" dirty="0" err="1"/>
              <a:t>netals</a:t>
            </a:r>
            <a:r>
              <a:rPr lang="nl-NL" dirty="0"/>
              <a:t> in middeleeuwen in o.a. Ruinerwold, Dalen, Gees, Oosterhesselen, Zuidwolde en Borne</a:t>
            </a:r>
          </a:p>
        </p:txBody>
      </p:sp>
    </p:spTree>
    <p:extLst>
      <p:ext uri="{BB962C8B-B14F-4D97-AF65-F5344CB8AC3E}">
        <p14:creationId xmlns:p14="http://schemas.microsoft.com/office/powerpoint/2010/main" val="3043506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DC79-25D2-B272-F4D8-17320095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1644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29D6F-4620-4DC4-8889-6C8968F36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BAD080-3026-238E-7E37-DC782DA24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6" t="14370" r="5167" b="27111"/>
          <a:stretch/>
        </p:blipFill>
        <p:spPr>
          <a:xfrm>
            <a:off x="598993" y="1690688"/>
            <a:ext cx="10994014" cy="435133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225C658-0424-D6FE-38D2-CD893B263103}"/>
              </a:ext>
            </a:extLst>
          </p:cNvPr>
          <p:cNvSpPr/>
          <p:nvPr/>
        </p:nvSpPr>
        <p:spPr>
          <a:xfrm>
            <a:off x="733426" y="4867275"/>
            <a:ext cx="10725150" cy="485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018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B2CFC-ACD2-84F5-5B9B-92500F3B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05C7C8-C124-FAC8-FB77-2D9F0647E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ECDDE5-12D4-410B-CCF7-6484BDF92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t="17639" r="21484" b="18912"/>
          <a:stretch/>
        </p:blipFill>
        <p:spPr>
          <a:xfrm>
            <a:off x="571499" y="307974"/>
            <a:ext cx="10182226" cy="638953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8EFC9E-7500-037D-9FBF-DCC23ABAE8C6}"/>
              </a:ext>
            </a:extLst>
          </p:cNvPr>
          <p:cNvSpPr/>
          <p:nvPr/>
        </p:nvSpPr>
        <p:spPr>
          <a:xfrm>
            <a:off x="6096000" y="504825"/>
            <a:ext cx="1362075" cy="5988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460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45FDC-93BC-B0A8-1BAE-90918490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FCE432BB-268A-3991-E3D0-BC21678A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-23856"/>
            <a:ext cx="9934575" cy="6881856"/>
          </a:xfrm>
        </p:spPr>
      </p:pic>
    </p:spTree>
    <p:extLst>
      <p:ext uri="{BB962C8B-B14F-4D97-AF65-F5344CB8AC3E}">
        <p14:creationId xmlns:p14="http://schemas.microsoft.com/office/powerpoint/2010/main" val="2016888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F938E-F3A8-8F1F-FDB2-E283997C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18</a:t>
            </a:r>
            <a:r>
              <a:rPr lang="nl-NL" b="1" baseline="30000" dirty="0">
                <a:solidFill>
                  <a:srgbClr val="0C6E6C"/>
                </a:solidFill>
              </a:rPr>
              <a:t>e</a:t>
            </a:r>
            <a:r>
              <a:rPr lang="nl-NL" b="1" dirty="0">
                <a:solidFill>
                  <a:srgbClr val="0C6E6C"/>
                </a:solidFill>
              </a:rPr>
              <a:t> eeuw: </a:t>
            </a:r>
            <a:r>
              <a:rPr lang="nl-NL" b="1" dirty="0">
                <a:solidFill>
                  <a:srgbClr val="F2E5C4"/>
                </a:solidFill>
              </a:rPr>
              <a:t>langzame aftakeling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3297FB-3A9E-A2EC-13EF-153D46C4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1704 Van </a:t>
            </a:r>
            <a:r>
              <a:rPr lang="nl-NL" dirty="0" err="1"/>
              <a:t>Hoensbroeck</a:t>
            </a:r>
            <a:r>
              <a:rPr lang="nl-NL" dirty="0"/>
              <a:t> </a:t>
            </a:r>
          </a:p>
          <a:p>
            <a:r>
              <a:rPr lang="nl-NL" dirty="0"/>
              <a:t>Wilhelm van </a:t>
            </a:r>
            <a:r>
              <a:rPr lang="nl-NL" dirty="0" err="1"/>
              <a:t>Hoensbroeck</a:t>
            </a:r>
            <a:endParaRPr lang="nl-NL" dirty="0"/>
          </a:p>
          <a:p>
            <a:pPr lvl="1"/>
            <a:r>
              <a:rPr lang="nl-NL" dirty="0"/>
              <a:t>Veel grondgebied in Gelderland en veel belangrijke posities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Geen permanente bewoning meer</a:t>
            </a:r>
          </a:p>
          <a:p>
            <a:r>
              <a:rPr lang="nl-NL" dirty="0"/>
              <a:t>1743 geprobeerd het huis te verkopen</a:t>
            </a:r>
          </a:p>
          <a:p>
            <a:r>
              <a:rPr lang="nl-NL" dirty="0"/>
              <a:t>1765 verkoop</a:t>
            </a:r>
          </a:p>
        </p:txBody>
      </p:sp>
    </p:spTree>
    <p:extLst>
      <p:ext uri="{BB962C8B-B14F-4D97-AF65-F5344CB8AC3E}">
        <p14:creationId xmlns:p14="http://schemas.microsoft.com/office/powerpoint/2010/main" val="2186889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DD2AC-E3BF-1A39-0510-1FE41F49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Verdere aftakeling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FE3E54-F59A-CB5E-4C61-F82190C7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1764 de heerlijke rechten verkocht voor 170,000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1766 Landschap Drenthe neemt het huis en heerlijke rechten over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Heerlijke rechten: 12,000 gulden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Huis: 24,000 gulden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7931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FCA41-5E92-5243-29B0-B856115B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Einde van de glorietijd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4738E4-5E09-D86D-FB3D-C11274CE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1011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nl-NL" sz="3000" dirty="0"/>
              <a:t>1795: Bataafse omwenteling, begin Franse Tijd</a:t>
            </a:r>
          </a:p>
          <a:p>
            <a:pPr>
              <a:lnSpc>
                <a:spcPct val="150000"/>
              </a:lnSpc>
            </a:pPr>
            <a:r>
              <a:rPr lang="nl-NL" sz="3000" dirty="0"/>
              <a:t>Het oude systeem gaat op zijn kop</a:t>
            </a:r>
            <a:endParaRPr kumimoji="0" lang="nl-NL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lnSpc>
                <a:spcPct val="150000"/>
              </a:lnSpc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gecentraliseerd bestuur met gemeenten</a:t>
            </a:r>
          </a:p>
          <a:p>
            <a:pPr lvl="1">
              <a:lnSpc>
                <a:spcPct val="150000"/>
              </a:lnSpc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oude privileges vervallen</a:t>
            </a:r>
          </a:p>
          <a:p>
            <a:pPr lvl="1">
              <a:lnSpc>
                <a:spcPct val="150000"/>
              </a:lnSpc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 belastingen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-&gt; recht van havezate, leengoed en heerlijkheid vervallen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517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E7099-F227-915A-0AD3-2DF4EE74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Een kasteel in Ruinen?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FA8D4D-2305-4819-C8FC-04242412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0669F59A-A26B-E182-C1D0-9AD6E95D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23183" r="3523" b="19978"/>
          <a:stretch/>
        </p:blipFill>
        <p:spPr>
          <a:xfrm>
            <a:off x="4288385" y="1864518"/>
            <a:ext cx="7204420" cy="4193382"/>
          </a:xfrm>
          <a:prstGeom prst="rect">
            <a:avLst/>
          </a:prstGeom>
        </p:spPr>
      </p:pic>
      <p:pic>
        <p:nvPicPr>
          <p:cNvPr id="1026" name="Picture 2" descr="Pin page">
            <a:extLst>
              <a:ext uri="{FF2B5EF4-FFF2-40B4-BE49-F238E27FC236}">
                <a16:creationId xmlns:a16="http://schemas.microsoft.com/office/drawing/2014/main" id="{9F2080C6-4EE8-EE1E-FEDF-C4A7D4AD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2388793"/>
            <a:ext cx="3318337" cy="30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70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53602-4F12-BB89-ABDB-4CC33D9D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solidFill>
                  <a:srgbClr val="F2E5C4"/>
                </a:solidFill>
              </a:rPr>
              <a:t>Het ‘huis’ </a:t>
            </a:r>
            <a:r>
              <a:rPr lang="nl-NL" sz="4000" b="1" dirty="0"/>
              <a:t>in handen van het Landschap Drenthe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3F9498-FB1C-9CA3-6C2A-1DA6719BF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nl-NL" dirty="0" err="1"/>
              <a:t>Oldenhave</a:t>
            </a:r>
            <a:r>
              <a:rPr lang="nl-NL" dirty="0"/>
              <a:t> is in verval</a:t>
            </a:r>
          </a:p>
          <a:p>
            <a:pPr>
              <a:lnSpc>
                <a:spcPct val="150000"/>
              </a:lnSpc>
            </a:pPr>
            <a:r>
              <a:rPr lang="nl-NL" dirty="0"/>
              <a:t>Landgoed/heerlijkheid opgesplitst in gemeenten</a:t>
            </a:r>
          </a:p>
          <a:p>
            <a:pPr>
              <a:lnSpc>
                <a:spcPct val="150000"/>
              </a:lnSpc>
            </a:pPr>
            <a:r>
              <a:rPr lang="nl-NL" dirty="0"/>
              <a:t>1767 restaureren te duur 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Landbouwbedrijf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Bijgelegen bakhuis werd een gevangenis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1772 geprobeerd om huis rendabel te maken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800" dirty="0"/>
              <a:t>							-&gt; veiling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663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C891B-87B0-477C-6353-3E1EB88A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Het einde van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Oldenhave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85740E-E87C-2FB1-2DDF-0D7B670C8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1795-1816 verschillende eigenaren</a:t>
            </a:r>
          </a:p>
          <a:p>
            <a:pPr lvl="1"/>
            <a:r>
              <a:rPr lang="nl-NL" dirty="0"/>
              <a:t>Raap (1795-1800) 		– 2225 gulden</a:t>
            </a:r>
          </a:p>
          <a:p>
            <a:pPr lvl="1"/>
            <a:r>
              <a:rPr lang="nl-NL" dirty="0"/>
              <a:t>Van </a:t>
            </a:r>
            <a:r>
              <a:rPr lang="nl-NL" dirty="0" err="1"/>
              <a:t>Prehn</a:t>
            </a:r>
            <a:r>
              <a:rPr lang="nl-NL" dirty="0"/>
              <a:t> (1800-1806)</a:t>
            </a:r>
          </a:p>
          <a:p>
            <a:pPr lvl="1"/>
            <a:r>
              <a:rPr lang="nl-NL" dirty="0"/>
              <a:t>Nobel (1806-1816)</a:t>
            </a:r>
          </a:p>
          <a:p>
            <a:pPr lvl="1"/>
            <a:r>
              <a:rPr lang="nl-NL" dirty="0"/>
              <a:t>Kiers (1816) 			– 590 gulden 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1816 huis afgebroken en singels gedempt</a:t>
            </a:r>
          </a:p>
          <a:p>
            <a:r>
              <a:rPr lang="nl-NL" dirty="0"/>
              <a:t>Van bouwmaterialen nieuwe boerderij gebouwd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678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1A97E-D616-98E7-03E0-35F6E204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Samenvattend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A7C356-AE76-5540-56F4-460EC75A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&lt;1040 tot 1816 bestaan</a:t>
            </a:r>
          </a:p>
          <a:p>
            <a:r>
              <a:rPr lang="nl-NL" dirty="0"/>
              <a:t>Van boerderij naar kasteel</a:t>
            </a:r>
          </a:p>
          <a:p>
            <a:r>
              <a:rPr lang="nl-NL" dirty="0"/>
              <a:t>Machtige bewoners</a:t>
            </a:r>
          </a:p>
          <a:p>
            <a:pPr lvl="1"/>
            <a:r>
              <a:rPr lang="nl-NL" dirty="0"/>
              <a:t>Van Ruinen, Van Munster, Van </a:t>
            </a:r>
            <a:r>
              <a:rPr lang="nl-NL" dirty="0" err="1"/>
              <a:t>Bernsaw</a:t>
            </a:r>
            <a:r>
              <a:rPr lang="nl-NL" dirty="0"/>
              <a:t>, Von </a:t>
            </a:r>
            <a:r>
              <a:rPr lang="nl-NL" dirty="0" err="1"/>
              <a:t>Schellart</a:t>
            </a:r>
            <a:r>
              <a:rPr lang="nl-NL" dirty="0"/>
              <a:t>, Van </a:t>
            </a:r>
            <a:r>
              <a:rPr lang="nl-NL" dirty="0" err="1"/>
              <a:t>Hoensbroeck</a:t>
            </a:r>
            <a:endParaRPr lang="nl-NL" dirty="0"/>
          </a:p>
          <a:p>
            <a:r>
              <a:rPr lang="nl-NL" dirty="0"/>
              <a:t>Leengoed (1040-1795)</a:t>
            </a:r>
          </a:p>
          <a:p>
            <a:r>
              <a:rPr lang="nl-NL" dirty="0"/>
              <a:t>Heerlijkheid (13</a:t>
            </a:r>
            <a:r>
              <a:rPr lang="nl-NL" baseline="30000" dirty="0"/>
              <a:t>e</a:t>
            </a:r>
            <a:r>
              <a:rPr lang="nl-NL" dirty="0"/>
              <a:t> eeuw – 1798)</a:t>
            </a:r>
          </a:p>
          <a:p>
            <a:r>
              <a:rPr lang="nl-NL" dirty="0"/>
              <a:t>Havezate (1646-1795)</a:t>
            </a:r>
          </a:p>
          <a:p>
            <a:r>
              <a:rPr lang="nl-NL" dirty="0"/>
              <a:t>Grootste landgoed van de omgeving</a:t>
            </a:r>
          </a:p>
          <a:p>
            <a:r>
              <a:rPr lang="nl-NL" dirty="0"/>
              <a:t>Unieke positie binnen Drenthe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7090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C209B-17BF-D652-B813-9B27368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De </a:t>
            </a:r>
            <a:r>
              <a:rPr lang="nl-NL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Oldenhave</a:t>
            </a:r>
            <a:r>
              <a:rPr lang="nl-N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>
                <a:solidFill>
                  <a:srgbClr val="0C6E6C"/>
                </a:solidFill>
              </a:rPr>
              <a:t>een kasteel?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E9EBEA-BF4D-1CBC-73BA-303E64EF8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Middeleeuwse oorsprong </a:t>
            </a:r>
          </a:p>
          <a:p>
            <a:r>
              <a:rPr lang="nl-NL" dirty="0"/>
              <a:t>Een vorm van verdedigingsarchitectuur</a:t>
            </a:r>
          </a:p>
          <a:p>
            <a:r>
              <a:rPr lang="nl-NL" dirty="0"/>
              <a:t>Centrumpositie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5C9F5842-460A-FBC6-627C-BCA83D92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3629616"/>
            <a:ext cx="4482257" cy="3104939"/>
          </a:xfrm>
          <a:prstGeom prst="rect">
            <a:avLst/>
          </a:prstGeom>
        </p:spPr>
      </p:pic>
      <p:pic>
        <p:nvPicPr>
          <p:cNvPr id="5" name="Picture 2" descr="Pin page">
            <a:extLst>
              <a:ext uri="{FF2B5EF4-FFF2-40B4-BE49-F238E27FC236}">
                <a16:creationId xmlns:a16="http://schemas.microsoft.com/office/drawing/2014/main" id="{ACA9C5E3-E207-1233-4FA6-57B6CDB9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24" y="3652331"/>
            <a:ext cx="3318337" cy="30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726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E7B19-997F-0B99-1F7B-7FF06997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Kastelenlandschap van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Oldenhave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9C6CEA-B3BF-E4FD-BAEC-10C028909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51435" cy="4351338"/>
          </a:xfrm>
        </p:spPr>
        <p:txBody>
          <a:bodyPr>
            <a:normAutofit/>
          </a:bodyPr>
          <a:lstStyle/>
          <a:p>
            <a:r>
              <a:rPr lang="nl-NL" dirty="0"/>
              <a:t>Ontstaan 			– bisschoppelijk leengoed </a:t>
            </a:r>
          </a:p>
          <a:p>
            <a:r>
              <a:rPr lang="nl-NL" dirty="0"/>
              <a:t>Verdediging	 	– gracht, op rand van hoog naar laag</a:t>
            </a:r>
          </a:p>
          <a:p>
            <a:r>
              <a:rPr lang="nl-NL" dirty="0"/>
              <a:t>Toegankelijkheid 		– dichtbij </a:t>
            </a:r>
            <a:r>
              <a:rPr lang="nl-NL" dirty="0" err="1"/>
              <a:t>Ruiner</a:t>
            </a:r>
            <a:r>
              <a:rPr lang="nl-NL" dirty="0"/>
              <a:t> Aa, route naar o.a. Groningen</a:t>
            </a:r>
          </a:p>
          <a:p>
            <a:r>
              <a:rPr lang="nl-NL" dirty="0"/>
              <a:t>Economische basis 	– veehouderij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Invloed op landschap:</a:t>
            </a:r>
          </a:p>
          <a:p>
            <a:r>
              <a:rPr lang="nl-NL" dirty="0"/>
              <a:t>Centrale plek voor bestuur, rechtspraak, ontginningen (o.a. Ruinerwold), verdedigingsarchitectuur, stichting klooster, </a:t>
            </a:r>
            <a:r>
              <a:rPr lang="nl-NL" dirty="0" err="1"/>
              <a:t>economish</a:t>
            </a:r>
            <a:r>
              <a:rPr lang="nl-NL" dirty="0"/>
              <a:t> centrum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9684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buitenshuis, hemel, huis, verven&#10;&#10;Automatisch gegenereerde beschrijving">
            <a:extLst>
              <a:ext uri="{FF2B5EF4-FFF2-40B4-BE49-F238E27FC236}">
                <a16:creationId xmlns:a16="http://schemas.microsoft.com/office/drawing/2014/main" id="{D8C7BC58-3F43-8C80-C131-A3040766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0"/>
            <a:ext cx="9934575" cy="688185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C947F6-97D0-8AC0-DF33-35B5A62C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425" y="1128713"/>
            <a:ext cx="2905126" cy="1628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800" b="1" dirty="0"/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28386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3BE4ED1-CC9C-25FB-457A-3B8C2B0678AF}"/>
              </a:ext>
            </a:extLst>
          </p:cNvPr>
          <p:cNvSpPr/>
          <p:nvPr/>
        </p:nvSpPr>
        <p:spPr>
          <a:xfrm>
            <a:off x="685799" y="1769269"/>
            <a:ext cx="10963275" cy="4573927"/>
          </a:xfrm>
          <a:prstGeom prst="rect">
            <a:avLst/>
          </a:prstGeom>
          <a:solidFill>
            <a:srgbClr val="958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735CC8-F583-585A-A11E-CA4C5107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426823"/>
            <a:ext cx="10515600" cy="223838"/>
          </a:xfrm>
        </p:spPr>
        <p:txBody>
          <a:bodyPr>
            <a:normAutofit fontScale="90000"/>
          </a:bodyPr>
          <a:lstStyle/>
          <a:p>
            <a:r>
              <a:rPr lang="nl-NL" sz="2700" dirty="0">
                <a:latin typeface="+mn-lt"/>
              </a:rPr>
              <a:t>Diana Spiekhout, ‘Het middeleeuwse kastelenlandschap van het </a:t>
            </a:r>
            <a:r>
              <a:rPr lang="nl-NL" sz="2700" dirty="0" err="1">
                <a:latin typeface="+mn-lt"/>
              </a:rPr>
              <a:t>Oversticht</a:t>
            </a:r>
            <a:r>
              <a:rPr lang="nl-NL" sz="2700" dirty="0">
                <a:latin typeface="+mn-lt"/>
              </a:rPr>
              <a:t>’ (2005):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2FAA47-67CA-1D66-E5E2-D119B9FE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512" y="1843088"/>
            <a:ext cx="9915525" cy="4381500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dirty="0"/>
              <a:t> ‘Een kasteel is een middeleeuws bouwwerk met een vorm van militair-functionele of symbolische verdedigingsarchitectuur dat één of meer van de volgende functies bezit: de functie van een militair hoofdkwartier dan wel controlepost, de functie van representatie woon-of verblijfplaats, de functie van juridisch en bestuurlijk administratief centrum en/of de functie van economisch centrum dan wel bescherming van naburige economische activiteiten.’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721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B7B33-D0A0-ABF3-DB7A-2DD4CBEA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C6E6C"/>
                </a:solidFill>
              </a:rPr>
              <a:t>Onderzoek naar kastelen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546794-99B8-99C3-5BF4-CC0EE7FBB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Gaat niet alleen om de families die er hebben gewoond</a:t>
            </a:r>
          </a:p>
          <a:p>
            <a:r>
              <a:rPr lang="nl-NL" dirty="0"/>
              <a:t>Het is geen losstaand object 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sz="2800" dirty="0"/>
              <a:t>=&gt; Het gehele landgoed en context is belangrijk </a:t>
            </a:r>
            <a:endParaRPr lang="nl-NL" dirty="0"/>
          </a:p>
          <a:p>
            <a:endParaRPr lang="nl-NL" dirty="0"/>
          </a:p>
          <a:p>
            <a:r>
              <a:rPr lang="nl-NL" dirty="0"/>
              <a:t>Zowel bezitsgeschiedenis, architectuur, het landgoed als landschappelijke, economische, territoriale, maatschappelijke, sociale- en cultureel factoren</a:t>
            </a:r>
          </a:p>
        </p:txBody>
      </p:sp>
    </p:spTree>
    <p:extLst>
      <p:ext uri="{BB962C8B-B14F-4D97-AF65-F5344CB8AC3E}">
        <p14:creationId xmlns:p14="http://schemas.microsoft.com/office/powerpoint/2010/main" val="25824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7B4CC-AB01-6BAE-841B-02338F32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F5A358-3145-2BF6-360D-5A1F1061D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DFAA12-A822-2FB9-3A0B-BD8513A23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8" y="-2349"/>
            <a:ext cx="6715125" cy="6860349"/>
          </a:xfrm>
          <a:prstGeom prst="rect">
            <a:avLst/>
          </a:prstGeom>
        </p:spPr>
      </p:pic>
      <p:pic>
        <p:nvPicPr>
          <p:cNvPr id="1026" name="Picture 2" descr="Het middeleeuwse kastelenlandschap van het Oversticht">
            <a:extLst>
              <a:ext uri="{FF2B5EF4-FFF2-40B4-BE49-F238E27FC236}">
                <a16:creationId xmlns:a16="http://schemas.microsoft.com/office/drawing/2014/main" id="{CE350460-C912-BB4D-581B-B18B5BC0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74" y="749094"/>
            <a:ext cx="4601728" cy="53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1AD93-7764-ABEC-7713-E79663A3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</a:t>
            </a:r>
            <a:br>
              <a:rPr lang="nl-NL" b="1" dirty="0"/>
            </a:br>
            <a:r>
              <a:rPr lang="nl-NL" b="1" dirty="0"/>
              <a:t>kastelenlandschap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8334B-ACBD-5A47-C533-9FDAE043E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2141537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/>
              <a:t>2 clusters:</a:t>
            </a:r>
          </a:p>
          <a:p>
            <a:r>
              <a:rPr lang="nl-NL" dirty="0"/>
              <a:t>Verdediging -&gt; hoogteligging</a:t>
            </a:r>
          </a:p>
          <a:p>
            <a:r>
              <a:rPr lang="nl-NL" dirty="0"/>
              <a:t>Toegankelijkheid/transport </a:t>
            </a:r>
          </a:p>
          <a:p>
            <a:r>
              <a:rPr lang="nl-NL" dirty="0"/>
              <a:t>Economische basis</a:t>
            </a:r>
          </a:p>
          <a:p>
            <a:r>
              <a:rPr lang="nl-NL" dirty="0"/>
              <a:t>Splitsing adel</a:t>
            </a:r>
          </a:p>
          <a:p>
            <a:r>
              <a:rPr lang="nl-NL" dirty="0"/>
              <a:t>Bewoningsgeschiedenis </a:t>
            </a:r>
          </a:p>
          <a:p>
            <a:r>
              <a:rPr lang="nl-NL" dirty="0"/>
              <a:t>Grondbezit </a:t>
            </a:r>
          </a:p>
          <a:p>
            <a:r>
              <a:rPr lang="nl-NL" dirty="0"/>
              <a:t>Leengoederen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3FE5E5-5B02-D710-ABDB-B6816E8E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-2350"/>
            <a:ext cx="6715125" cy="68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827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12791</TotalTime>
  <Words>1446</Words>
  <Application>Microsoft Office PowerPoint</Application>
  <PresentationFormat>Breedbeeld</PresentationFormat>
  <Paragraphs>325</Paragraphs>
  <Slides>55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Kantoorthema</vt:lpstr>
      <vt:lpstr>De Oldenhave Huis te Ruinen - Oldehof</vt:lpstr>
      <vt:lpstr>Over mij - Tessa van der Laan</vt:lpstr>
      <vt:lpstr>PowerPoint-presentatie</vt:lpstr>
      <vt:lpstr>Inhoud</vt:lpstr>
      <vt:lpstr>Een kasteel in Ruinen?</vt:lpstr>
      <vt:lpstr>Diana Spiekhout, ‘Het middeleeuwse kastelenlandschap van het Oversticht’ (2005): </vt:lpstr>
      <vt:lpstr>Onderzoek naar kastelen</vt:lpstr>
      <vt:lpstr>PowerPoint-presentatie</vt:lpstr>
      <vt:lpstr>Het  kastelenlandschap</vt:lpstr>
      <vt:lpstr>Clustering </vt:lpstr>
      <vt:lpstr>PowerPoint-presentatie</vt:lpstr>
      <vt:lpstr>Adel in Drenthe</vt:lpstr>
      <vt:lpstr>Het graafschap Drenthe</vt:lpstr>
      <vt:lpstr>Bestuur van Drenthe</vt:lpstr>
      <vt:lpstr>Adel zwakke positie </vt:lpstr>
      <vt:lpstr>Veel conflicten </vt:lpstr>
      <vt:lpstr>Zuidwest Drenthe</vt:lpstr>
      <vt:lpstr>PowerPoint-presentatie</vt:lpstr>
      <vt:lpstr>Zuidwest-Drenthe </vt:lpstr>
      <vt:lpstr>Zuidwest-Drenthe wijkt af</vt:lpstr>
      <vt:lpstr>Zuidwest-Drenthe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begin: bisschoppelijk leengoed</vt:lpstr>
      <vt:lpstr>PowerPoint-presentatie</vt:lpstr>
      <vt:lpstr>Familie Van Ruinen</vt:lpstr>
      <vt:lpstr>Middeleeuws bezit</vt:lpstr>
      <vt:lpstr>Klooster van Ruinen</vt:lpstr>
      <vt:lpstr>13e eeuw: Heerlijkheid</vt:lpstr>
      <vt:lpstr>Heerlijkheid</vt:lpstr>
      <vt:lpstr>Van Ruinen II en Van Munster</vt:lpstr>
      <vt:lpstr>Kerspel Ruinen leengoederen (1379-1382)</vt:lpstr>
      <vt:lpstr>Conflicten en oorlog</vt:lpstr>
      <vt:lpstr>Conflicten en oorlog</vt:lpstr>
      <vt:lpstr>17e eeuw: Van Bernsaw en Van Schellart</vt:lpstr>
      <vt:lpstr>Havezate Oldenhave</vt:lpstr>
      <vt:lpstr>Recht van Havezate</vt:lpstr>
      <vt:lpstr>28 Havezaten</vt:lpstr>
      <vt:lpstr>PowerPoint-presentatie</vt:lpstr>
      <vt:lpstr>Omvang Havezate Oldenhave</vt:lpstr>
      <vt:lpstr>1644</vt:lpstr>
      <vt:lpstr>PowerPoint-presentatie</vt:lpstr>
      <vt:lpstr>PowerPoint-presentatie</vt:lpstr>
      <vt:lpstr>18e eeuw: langzame aftakeling </vt:lpstr>
      <vt:lpstr>Verdere aftakeling</vt:lpstr>
      <vt:lpstr>Einde van de glorietijd</vt:lpstr>
      <vt:lpstr>Het ‘huis’ in handen van het Landschap Drenthe</vt:lpstr>
      <vt:lpstr>Het einde van Oldenhave</vt:lpstr>
      <vt:lpstr>Samenvattend</vt:lpstr>
      <vt:lpstr>De Oldenhave een kasteel?</vt:lpstr>
      <vt:lpstr>Kastelenlandschap van Oldenhave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Oldenhave in het kastelenlandschap van Zuidwest-Drenthe</dc:title>
  <dc:creator>Tessa van der Laan</dc:creator>
  <cp:lastModifiedBy>Rene Slagter</cp:lastModifiedBy>
  <cp:revision>3</cp:revision>
  <dcterms:created xsi:type="dcterms:W3CDTF">2024-09-09T15:32:19Z</dcterms:created>
  <dcterms:modified xsi:type="dcterms:W3CDTF">2025-02-24T20:52:33Z</dcterms:modified>
</cp:coreProperties>
</file>